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351" r:id="rId5"/>
    <p:sldId id="281" r:id="rId6"/>
    <p:sldId id="349" r:id="rId7"/>
    <p:sldId id="352" r:id="rId8"/>
    <p:sldId id="313" r:id="rId9"/>
    <p:sldId id="346" r:id="rId10"/>
    <p:sldId id="355" r:id="rId11"/>
    <p:sldId id="33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483" userDrawn="1">
          <p15:clr>
            <a:srgbClr val="A4A3A4"/>
          </p15:clr>
        </p15:guide>
        <p15:guide id="4" pos="7197" userDrawn="1">
          <p15:clr>
            <a:srgbClr val="A4A3A4"/>
          </p15:clr>
        </p15:guide>
        <p15:guide id="5" orient="horz" pos="157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D7"/>
    <a:srgbClr val="FF8C00"/>
    <a:srgbClr val="107C10"/>
    <a:srgbClr val="E81123"/>
    <a:srgbClr val="F9A9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515B5F-2C3A-774E-A3ED-243C9FEED35E}" v="2" dt="2023-02-15T06:35:21.8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91" autoAdjust="0"/>
    <p:restoredTop sz="95700"/>
  </p:normalViewPr>
  <p:slideViewPr>
    <p:cSldViewPr showGuides="1">
      <p:cViewPr varScale="1">
        <p:scale>
          <a:sx n="120" d="100"/>
          <a:sy n="120" d="100"/>
        </p:scale>
        <p:origin x="-864" y="184"/>
      </p:cViewPr>
      <p:guideLst>
        <p:guide orient="horz" pos="2160"/>
        <p:guide pos="3840"/>
        <p:guide pos="483"/>
        <p:guide pos="7197"/>
        <p:guide orient="horz" pos="157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tyle -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CCB34C6E-5A2C-0487-69AA-05A3C6B727CD}"/>
              </a:ext>
            </a:extLst>
          </p:cNvPr>
          <p:cNvSpPr>
            <a:spLocks noGrp="1"/>
          </p:cNvSpPr>
          <p:nvPr>
            <p:ph type="pic" sz="quarter" idx="12" hasCustomPrompt="1"/>
          </p:nvPr>
        </p:nvSpPr>
        <p:spPr>
          <a:xfrm>
            <a:off x="0" y="1206500"/>
            <a:ext cx="12192000" cy="4886325"/>
          </a:xfrm>
        </p:spPr>
        <p:txBody>
          <a:bodyPr/>
          <a:lstStyle>
            <a:lvl1pPr marL="0" indent="0">
              <a:buNone/>
              <a:defRPr/>
            </a:lvl1pPr>
          </a:lstStyle>
          <a:p>
            <a:r>
              <a:rPr lang="en-GB" dirty="0"/>
              <a:t> </a:t>
            </a:r>
          </a:p>
        </p:txBody>
      </p:sp>
      <p:pic>
        <p:nvPicPr>
          <p:cNvPr id="8" name="Picture 7" descr="Shape&#10;&#10;Description automatically generated with medium confidence">
            <a:extLst>
              <a:ext uri="{FF2B5EF4-FFF2-40B4-BE49-F238E27FC236}">
                <a16:creationId xmlns:a16="http://schemas.microsoft.com/office/drawing/2014/main" id="{628CB94B-FDD2-B947-89A5-8C0EC2DA4C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7408" y="411921"/>
            <a:ext cx="2008062" cy="478933"/>
          </a:xfrm>
          <a:prstGeom prst="rect">
            <a:avLst/>
          </a:prstGeom>
        </p:spPr>
      </p:pic>
      <p:sp>
        <p:nvSpPr>
          <p:cNvPr id="9" name="TextBox 8">
            <a:extLst>
              <a:ext uri="{FF2B5EF4-FFF2-40B4-BE49-F238E27FC236}">
                <a16:creationId xmlns:a16="http://schemas.microsoft.com/office/drawing/2014/main" id="{E7DD68A7-1607-A505-66C3-74C810199091}"/>
              </a:ext>
            </a:extLst>
          </p:cNvPr>
          <p:cNvSpPr txBox="1"/>
          <p:nvPr userDrawn="1"/>
        </p:nvSpPr>
        <p:spPr>
          <a:xfrm>
            <a:off x="695400" y="6336762"/>
            <a:ext cx="2736304" cy="276999"/>
          </a:xfrm>
          <a:prstGeom prst="rect">
            <a:avLst/>
          </a:prstGeom>
          <a:noFill/>
        </p:spPr>
        <p:txBody>
          <a:bodyPr wrap="square">
            <a:spAutoFit/>
          </a:bodyPr>
          <a:lstStyle/>
          <a:p>
            <a:r>
              <a:rPr lang="en-GB" sz="1200" dirty="0">
                <a:latin typeface="Muli Regular"/>
              </a:rPr>
              <a:t>www.directions4partners.com</a:t>
            </a:r>
          </a:p>
        </p:txBody>
      </p:sp>
      <p:sp>
        <p:nvSpPr>
          <p:cNvPr id="14" name="Text Placeholder 13">
            <a:extLst>
              <a:ext uri="{FF2B5EF4-FFF2-40B4-BE49-F238E27FC236}">
                <a16:creationId xmlns:a16="http://schemas.microsoft.com/office/drawing/2014/main" id="{D8BC811E-AF51-AF9B-8B56-DC82017D601B}"/>
              </a:ext>
            </a:extLst>
          </p:cNvPr>
          <p:cNvSpPr>
            <a:spLocks noGrp="1"/>
          </p:cNvSpPr>
          <p:nvPr>
            <p:ph type="body" sz="quarter" idx="10" hasCustomPrompt="1"/>
          </p:nvPr>
        </p:nvSpPr>
        <p:spPr>
          <a:xfrm>
            <a:off x="695325" y="2924175"/>
            <a:ext cx="6408787" cy="720725"/>
          </a:xfrm>
        </p:spPr>
        <p:txBody>
          <a:bodyPr>
            <a:noAutofit/>
          </a:bodyPr>
          <a:lstStyle>
            <a:lvl1pPr marL="0" indent="0">
              <a:lnSpc>
                <a:spcPct val="100000"/>
              </a:lnSpc>
              <a:spcBef>
                <a:spcPts val="0"/>
              </a:spcBef>
              <a:buNone/>
              <a:defRPr sz="4000" b="1">
                <a:solidFill>
                  <a:schemeClr val="bg1"/>
                </a:solidFill>
                <a:latin typeface="Oswald" pitchFamily="2" charset="0"/>
              </a:defRPr>
            </a:lvl1pPr>
            <a:lvl2pPr marL="457200" indent="0">
              <a:buNone/>
              <a:defRPr sz="4000">
                <a:latin typeface="Oswald" pitchFamily="2" charset="0"/>
              </a:defRPr>
            </a:lvl2pPr>
            <a:lvl3pPr marL="914400" indent="0">
              <a:buNone/>
              <a:defRPr sz="4000">
                <a:latin typeface="Oswald" pitchFamily="2" charset="0"/>
              </a:defRPr>
            </a:lvl3pPr>
            <a:lvl4pPr marL="1371600" indent="0">
              <a:buNone/>
              <a:defRPr sz="4000">
                <a:latin typeface="Oswald" pitchFamily="2" charset="0"/>
              </a:defRPr>
            </a:lvl4pPr>
            <a:lvl5pPr marL="1828800" indent="0">
              <a:buNone/>
              <a:defRPr sz="4000">
                <a:latin typeface="Oswald" pitchFamily="2" charset="0"/>
              </a:defRPr>
            </a:lvl5pPr>
          </a:lstStyle>
          <a:p>
            <a:pPr lvl="0"/>
            <a:r>
              <a:rPr lang="en-US" dirty="0"/>
              <a:t>Title Slide Heading Here</a:t>
            </a:r>
            <a:endParaRPr lang="en-GB" dirty="0"/>
          </a:p>
        </p:txBody>
      </p:sp>
      <p:sp>
        <p:nvSpPr>
          <p:cNvPr id="15" name="Text Placeholder 13">
            <a:extLst>
              <a:ext uri="{FF2B5EF4-FFF2-40B4-BE49-F238E27FC236}">
                <a16:creationId xmlns:a16="http://schemas.microsoft.com/office/drawing/2014/main" id="{8BDE116F-07F5-A29F-940D-8E77E8085F82}"/>
              </a:ext>
            </a:extLst>
          </p:cNvPr>
          <p:cNvSpPr>
            <a:spLocks noGrp="1"/>
          </p:cNvSpPr>
          <p:nvPr>
            <p:ph type="body" sz="quarter" idx="11" hasCustomPrompt="1"/>
          </p:nvPr>
        </p:nvSpPr>
        <p:spPr>
          <a:xfrm>
            <a:off x="695325" y="3672582"/>
            <a:ext cx="6408787" cy="1124570"/>
          </a:xfrm>
        </p:spPr>
        <p:txBody>
          <a:bodyPr>
            <a:noAutofit/>
          </a:bodyPr>
          <a:lstStyle>
            <a:lvl1pPr marL="0" indent="0">
              <a:lnSpc>
                <a:spcPct val="150000"/>
              </a:lnSpc>
              <a:spcBef>
                <a:spcPts val="0"/>
              </a:spcBef>
              <a:buNone/>
              <a:defRPr sz="1400" b="0">
                <a:solidFill>
                  <a:schemeClr val="bg1"/>
                </a:solidFill>
                <a:latin typeface="Muli Regular" panose="00000500000000000000" pitchFamily="2" charset="0"/>
              </a:defRPr>
            </a:lvl1pPr>
            <a:lvl2pPr marL="457200" indent="0">
              <a:buNone/>
              <a:defRPr sz="4000">
                <a:latin typeface="Oswald" pitchFamily="2" charset="0"/>
              </a:defRPr>
            </a:lvl2pPr>
            <a:lvl3pPr marL="914400" indent="0">
              <a:buNone/>
              <a:defRPr sz="4000">
                <a:latin typeface="Oswald" pitchFamily="2" charset="0"/>
              </a:defRPr>
            </a:lvl3pPr>
            <a:lvl4pPr marL="1371600" indent="0">
              <a:buNone/>
              <a:defRPr sz="4000">
                <a:latin typeface="Oswald" pitchFamily="2" charset="0"/>
              </a:defRPr>
            </a:lvl4pPr>
            <a:lvl5pPr marL="1828800" indent="0">
              <a:buNone/>
              <a:defRPr sz="4000">
                <a:latin typeface="Oswald" pitchFamily="2" charset="0"/>
              </a:defRPr>
            </a:lvl5pPr>
          </a:lstStyle>
          <a:p>
            <a:pPr lvl="0"/>
            <a:r>
              <a:rPr lang="en-US" dirty="0"/>
              <a:t>Text Here</a:t>
            </a:r>
            <a:endParaRPr lang="en-GB" dirty="0"/>
          </a:p>
        </p:txBody>
      </p:sp>
    </p:spTree>
    <p:extLst>
      <p:ext uri="{BB962C8B-B14F-4D97-AF65-F5344CB8AC3E}">
        <p14:creationId xmlns:p14="http://schemas.microsoft.com/office/powerpoint/2010/main" val="2585022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Image with bullet and normal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C18DDB4-BE75-41FB-7711-F3EBF84F50C4}"/>
              </a:ext>
            </a:extLst>
          </p:cNvPr>
          <p:cNvSpPr>
            <a:spLocks noGrp="1"/>
          </p:cNvSpPr>
          <p:nvPr>
            <p:ph type="pic" sz="quarter" idx="14" hasCustomPrompt="1"/>
          </p:nvPr>
        </p:nvSpPr>
        <p:spPr>
          <a:xfrm>
            <a:off x="6383338" y="0"/>
            <a:ext cx="5808662" cy="6858000"/>
          </a:xfrm>
        </p:spPr>
        <p:txBody>
          <a:bodyPr/>
          <a:lstStyle>
            <a:lvl1pPr marL="0" indent="0">
              <a:buNone/>
              <a:defRPr/>
            </a:lvl1pPr>
          </a:lstStyle>
          <a:p>
            <a:r>
              <a:rPr lang="en-GB" dirty="0"/>
              <a:t> </a:t>
            </a:r>
          </a:p>
        </p:txBody>
      </p:sp>
      <p:sp>
        <p:nvSpPr>
          <p:cNvPr id="26" name="Text Placeholder 13">
            <a:extLst>
              <a:ext uri="{FF2B5EF4-FFF2-40B4-BE49-F238E27FC236}">
                <a16:creationId xmlns:a16="http://schemas.microsoft.com/office/drawing/2014/main" id="{4BA496E1-BA63-B8AC-25CB-26BD27EA2837}"/>
              </a:ext>
            </a:extLst>
          </p:cNvPr>
          <p:cNvSpPr>
            <a:spLocks noGrp="1"/>
          </p:cNvSpPr>
          <p:nvPr>
            <p:ph type="body" sz="quarter" idx="11" hasCustomPrompt="1"/>
          </p:nvPr>
        </p:nvSpPr>
        <p:spPr>
          <a:xfrm>
            <a:off x="695400" y="515969"/>
            <a:ext cx="5132012" cy="1149115"/>
          </a:xfrm>
        </p:spPr>
        <p:txBody>
          <a:bodyPr anchor="t">
            <a:normAutofit/>
          </a:bodyPr>
          <a:lstStyle>
            <a:lvl1pPr marL="0" indent="0">
              <a:lnSpc>
                <a:spcPct val="100000"/>
              </a:lnSpc>
              <a:spcBef>
                <a:spcPts val="0"/>
              </a:spcBef>
              <a:buNone/>
              <a:defRPr sz="3200" b="1">
                <a:solidFill>
                  <a:schemeClr val="tx1"/>
                </a:solidFill>
                <a:latin typeface="Oswald" pitchFamily="2" charset="0"/>
                <a:cs typeface="Suisse int'l Bold" panose="020B0804000000000000" pitchFamily="34" charset="-78"/>
              </a:defRPr>
            </a:lvl1pPr>
          </a:lstStyle>
          <a:p>
            <a:pPr lvl="0"/>
            <a:r>
              <a:rPr lang="en-GB" dirty="0"/>
              <a:t>Add Your Slide Heading Here</a:t>
            </a:r>
          </a:p>
        </p:txBody>
      </p:sp>
      <p:sp>
        <p:nvSpPr>
          <p:cNvPr id="27" name="Text Placeholder 13">
            <a:extLst>
              <a:ext uri="{FF2B5EF4-FFF2-40B4-BE49-F238E27FC236}">
                <a16:creationId xmlns:a16="http://schemas.microsoft.com/office/drawing/2014/main" id="{77482BDB-10F0-9C16-F88E-292F0089B656}"/>
              </a:ext>
            </a:extLst>
          </p:cNvPr>
          <p:cNvSpPr>
            <a:spLocks noGrp="1"/>
          </p:cNvSpPr>
          <p:nvPr>
            <p:ph type="body" sz="quarter" idx="13" hasCustomPrompt="1"/>
          </p:nvPr>
        </p:nvSpPr>
        <p:spPr>
          <a:xfrm>
            <a:off x="827315" y="1845749"/>
            <a:ext cx="5137907" cy="1439235"/>
          </a:xfrm>
        </p:spPr>
        <p:txBody>
          <a:bodyPr anchor="t">
            <a:normAutofit/>
          </a:bodyPr>
          <a:lstStyle>
            <a:lvl1pPr marL="0" indent="0">
              <a:lnSpc>
                <a:spcPct val="150000"/>
              </a:lnSpc>
              <a:spcBef>
                <a:spcPts val="0"/>
              </a:spcBef>
              <a:spcAft>
                <a:spcPts val="1200"/>
              </a:spcAft>
              <a:buNone/>
              <a:defRPr sz="1400" b="0">
                <a:solidFill>
                  <a:schemeClr val="tx1"/>
                </a:solidFill>
                <a:latin typeface="Muli Regular" panose="00000500000000000000" pitchFamily="2" charset="0"/>
              </a:defRPr>
            </a:lvl1pPr>
          </a:lstStyle>
          <a:p>
            <a:pPr lvl="0"/>
            <a:r>
              <a:rPr lang="en-GB" dirty="0"/>
              <a:t>Add Text Here</a:t>
            </a:r>
          </a:p>
        </p:txBody>
      </p:sp>
      <p:sp>
        <p:nvSpPr>
          <p:cNvPr id="28" name="Text Placeholder 13">
            <a:extLst>
              <a:ext uri="{FF2B5EF4-FFF2-40B4-BE49-F238E27FC236}">
                <a16:creationId xmlns:a16="http://schemas.microsoft.com/office/drawing/2014/main" id="{7F4B2104-CC2D-9B76-AD38-B45FB6308819}"/>
              </a:ext>
            </a:extLst>
          </p:cNvPr>
          <p:cNvSpPr>
            <a:spLocks noGrp="1"/>
          </p:cNvSpPr>
          <p:nvPr>
            <p:ph type="body" sz="quarter" idx="12" hasCustomPrompt="1"/>
          </p:nvPr>
        </p:nvSpPr>
        <p:spPr>
          <a:xfrm>
            <a:off x="830270" y="3284984"/>
            <a:ext cx="5135102" cy="2448272"/>
          </a:xfrm>
        </p:spPr>
        <p:txBody>
          <a:bodyPr anchor="t">
            <a:normAutofit/>
          </a:bodyPr>
          <a:lstStyle>
            <a:lvl1pPr marL="285750" indent="-285750">
              <a:lnSpc>
                <a:spcPct val="150000"/>
              </a:lnSpc>
              <a:spcBef>
                <a:spcPts val="0"/>
              </a:spcBef>
              <a:spcAft>
                <a:spcPts val="1200"/>
              </a:spcAft>
              <a:buClr>
                <a:srgbClr val="CCD9D1"/>
              </a:buClr>
              <a:buFontTx/>
              <a:buBlip>
                <a:blip r:embed="rId2"/>
              </a:buBlip>
              <a:defRPr sz="1400" b="0">
                <a:solidFill>
                  <a:schemeClr val="tx1"/>
                </a:solidFill>
                <a:latin typeface="Muli Regular" panose="00000500000000000000" pitchFamily="2" charset="0"/>
              </a:defRPr>
            </a:lvl1pPr>
          </a:lstStyle>
          <a:p>
            <a:pPr lvl="0"/>
            <a:r>
              <a:rPr lang="en-GB" dirty="0"/>
              <a:t>Add Text Here</a:t>
            </a:r>
          </a:p>
        </p:txBody>
      </p:sp>
      <p:pic>
        <p:nvPicPr>
          <p:cNvPr id="6" name="Picture 5" descr="Shape&#10;&#10;Description automatically generated">
            <a:extLst>
              <a:ext uri="{FF2B5EF4-FFF2-40B4-BE49-F238E27FC236}">
                <a16:creationId xmlns:a16="http://schemas.microsoft.com/office/drawing/2014/main" id="{CF068FFB-990D-38AC-52BD-841F8D04A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5428" y="6103590"/>
            <a:ext cx="555221" cy="555533"/>
          </a:xfrm>
          <a:prstGeom prst="rect">
            <a:avLst/>
          </a:prstGeom>
        </p:spPr>
      </p:pic>
    </p:spTree>
    <p:extLst>
      <p:ext uri="{BB962C8B-B14F-4D97-AF65-F5344CB8AC3E}">
        <p14:creationId xmlns:p14="http://schemas.microsoft.com/office/powerpoint/2010/main" val="1616921453"/>
      </p:ext>
    </p:extLst>
  </p:cSld>
  <p:clrMapOvr>
    <a:masterClrMapping/>
  </p:clrMapOvr>
  <p:extLst>
    <p:ext uri="{DCECCB84-F9BA-43D5-87BE-67443E8EF086}">
      <p15:sldGuideLst xmlns:p15="http://schemas.microsoft.com/office/powerpoint/2012/main">
        <p15:guide id="1" orient="horz" pos="391">
          <p15:clr>
            <a:srgbClr val="FBAE40"/>
          </p15:clr>
        </p15:guide>
        <p15:guide id="2" orient="horz" pos="3929">
          <p15:clr>
            <a:srgbClr val="FBAE40"/>
          </p15:clr>
        </p15:guide>
        <p15:guide id="3" pos="3840">
          <p15:clr>
            <a:srgbClr val="FBAE40"/>
          </p15:clr>
        </p15:guide>
        <p15:guide id="5" pos="710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 block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BCD8BAC-9A74-9314-789C-DC91D6378E36}"/>
              </a:ext>
            </a:extLst>
          </p:cNvPr>
          <p:cNvSpPr>
            <a:spLocks noGrp="1"/>
          </p:cNvSpPr>
          <p:nvPr>
            <p:ph type="pic" sz="quarter" idx="22" hasCustomPrompt="1"/>
          </p:nvPr>
        </p:nvSpPr>
        <p:spPr>
          <a:xfrm>
            <a:off x="0" y="0"/>
            <a:ext cx="6311900" cy="6858000"/>
          </a:xfrm>
        </p:spPr>
        <p:txBody>
          <a:bodyPr/>
          <a:lstStyle>
            <a:lvl1pPr marL="0" indent="0">
              <a:buNone/>
              <a:defRPr>
                <a:latin typeface="Suisse int'l" panose="020B0504000000000000" pitchFamily="34" charset="0"/>
              </a:defRPr>
            </a:lvl1pPr>
          </a:lstStyle>
          <a:p>
            <a:r>
              <a:rPr lang="en-GB" dirty="0"/>
              <a:t> </a:t>
            </a:r>
          </a:p>
        </p:txBody>
      </p:sp>
      <p:sp>
        <p:nvSpPr>
          <p:cNvPr id="25" name="Text Placeholder 13">
            <a:extLst>
              <a:ext uri="{FF2B5EF4-FFF2-40B4-BE49-F238E27FC236}">
                <a16:creationId xmlns:a16="http://schemas.microsoft.com/office/drawing/2014/main" id="{5CBBDE84-5C9D-E7D8-F1C2-12476EF2B600}"/>
              </a:ext>
            </a:extLst>
          </p:cNvPr>
          <p:cNvSpPr>
            <a:spLocks noGrp="1"/>
          </p:cNvSpPr>
          <p:nvPr>
            <p:ph type="body" sz="quarter" idx="11" hasCustomPrompt="1"/>
          </p:nvPr>
        </p:nvSpPr>
        <p:spPr>
          <a:xfrm>
            <a:off x="6672064" y="515969"/>
            <a:ext cx="4608711" cy="1149115"/>
          </a:xfrm>
        </p:spPr>
        <p:txBody>
          <a:bodyPr anchor="t">
            <a:normAutofit/>
          </a:bodyPr>
          <a:lstStyle>
            <a:lvl1pPr marL="0" indent="0">
              <a:lnSpc>
                <a:spcPct val="100000"/>
              </a:lnSpc>
              <a:spcBef>
                <a:spcPts val="0"/>
              </a:spcBef>
              <a:buNone/>
              <a:defRPr sz="3200" b="1">
                <a:solidFill>
                  <a:schemeClr val="tx1"/>
                </a:solidFill>
                <a:latin typeface="Oswald" pitchFamily="2" charset="0"/>
                <a:cs typeface="Suisse int'l Bold" panose="020B0804000000000000" pitchFamily="34" charset="-78"/>
              </a:defRPr>
            </a:lvl1pPr>
          </a:lstStyle>
          <a:p>
            <a:pPr lvl="0"/>
            <a:r>
              <a:rPr lang="en-GB" dirty="0"/>
              <a:t>Add Your Slide Heading Here</a:t>
            </a:r>
          </a:p>
        </p:txBody>
      </p:sp>
      <p:sp>
        <p:nvSpPr>
          <p:cNvPr id="29" name="Text Placeholder 13">
            <a:extLst>
              <a:ext uri="{FF2B5EF4-FFF2-40B4-BE49-F238E27FC236}">
                <a16:creationId xmlns:a16="http://schemas.microsoft.com/office/drawing/2014/main" id="{A026DC6B-66F1-86A1-AEAB-E83AC30C3974}"/>
              </a:ext>
            </a:extLst>
          </p:cNvPr>
          <p:cNvSpPr>
            <a:spLocks noGrp="1"/>
          </p:cNvSpPr>
          <p:nvPr>
            <p:ph type="body" sz="quarter" idx="12" hasCustomPrompt="1"/>
          </p:nvPr>
        </p:nvSpPr>
        <p:spPr>
          <a:xfrm>
            <a:off x="6672064" y="2060848"/>
            <a:ext cx="4608711" cy="4176440"/>
          </a:xfrm>
        </p:spPr>
        <p:txBody>
          <a:bodyPr anchor="t">
            <a:normAutofit/>
          </a:bodyPr>
          <a:lstStyle>
            <a:lvl1pPr marL="285750" indent="-285750">
              <a:lnSpc>
                <a:spcPct val="150000"/>
              </a:lnSpc>
              <a:spcBef>
                <a:spcPts val="0"/>
              </a:spcBef>
              <a:spcAft>
                <a:spcPts val="1200"/>
              </a:spcAft>
              <a:buClr>
                <a:srgbClr val="CCD9D1"/>
              </a:buClr>
              <a:buFontTx/>
              <a:buBlip>
                <a:blip r:embed="rId2"/>
              </a:buBlip>
              <a:defRPr sz="1400" b="0">
                <a:solidFill>
                  <a:schemeClr val="tx1"/>
                </a:solidFill>
                <a:latin typeface="Suisse int'l" panose="020B0504000000000000" pitchFamily="34" charset="0"/>
              </a:defRPr>
            </a:lvl1pPr>
          </a:lstStyle>
          <a:p>
            <a:pPr lvl="0"/>
            <a:r>
              <a:rPr lang="en-GB" dirty="0"/>
              <a:t>Add Text Here</a:t>
            </a:r>
          </a:p>
        </p:txBody>
      </p:sp>
      <p:sp>
        <p:nvSpPr>
          <p:cNvPr id="30" name="Text Placeholder 13">
            <a:extLst>
              <a:ext uri="{FF2B5EF4-FFF2-40B4-BE49-F238E27FC236}">
                <a16:creationId xmlns:a16="http://schemas.microsoft.com/office/drawing/2014/main" id="{F5186315-6F00-9B1E-777F-5D29E80D0852}"/>
              </a:ext>
            </a:extLst>
          </p:cNvPr>
          <p:cNvSpPr>
            <a:spLocks noGrp="1"/>
          </p:cNvSpPr>
          <p:nvPr>
            <p:ph type="body" sz="quarter" idx="13" hasCustomPrompt="1"/>
          </p:nvPr>
        </p:nvSpPr>
        <p:spPr>
          <a:xfrm>
            <a:off x="424851" y="1556792"/>
            <a:ext cx="2401074" cy="1439235"/>
          </a:xfrm>
        </p:spPr>
        <p:txBody>
          <a:bodyPr anchor="t">
            <a:normAutofit/>
          </a:bodyPr>
          <a:lstStyle>
            <a:lvl1pPr marL="0" indent="0">
              <a:lnSpc>
                <a:spcPct val="150000"/>
              </a:lnSpc>
              <a:spcBef>
                <a:spcPts val="0"/>
              </a:spcBef>
              <a:spcAft>
                <a:spcPts val="1200"/>
              </a:spcAft>
              <a:buNone/>
              <a:defRPr sz="1400" b="0">
                <a:solidFill>
                  <a:schemeClr val="bg1"/>
                </a:solidFill>
                <a:latin typeface="Muli Regular" panose="00000500000000000000" pitchFamily="2" charset="0"/>
              </a:defRPr>
            </a:lvl1pPr>
          </a:lstStyle>
          <a:p>
            <a:pPr lvl="0"/>
            <a:r>
              <a:rPr lang="en-GB" dirty="0"/>
              <a:t>Add Text Here</a:t>
            </a:r>
          </a:p>
        </p:txBody>
      </p:sp>
      <p:sp>
        <p:nvSpPr>
          <p:cNvPr id="31" name="Text Placeholder 13">
            <a:extLst>
              <a:ext uri="{FF2B5EF4-FFF2-40B4-BE49-F238E27FC236}">
                <a16:creationId xmlns:a16="http://schemas.microsoft.com/office/drawing/2014/main" id="{AE0B1A5C-4B71-5B12-9863-982ADF9AA622}"/>
              </a:ext>
            </a:extLst>
          </p:cNvPr>
          <p:cNvSpPr>
            <a:spLocks noGrp="1"/>
          </p:cNvSpPr>
          <p:nvPr>
            <p:ph type="body" sz="quarter" idx="15" hasCustomPrompt="1"/>
          </p:nvPr>
        </p:nvSpPr>
        <p:spPr>
          <a:xfrm>
            <a:off x="424851" y="992230"/>
            <a:ext cx="2392392" cy="530768"/>
          </a:xfrm>
        </p:spPr>
        <p:txBody>
          <a:bodyPr anchor="ctr">
            <a:noAutofit/>
          </a:bodyPr>
          <a:lstStyle>
            <a:lvl1pPr marL="0" indent="0">
              <a:lnSpc>
                <a:spcPct val="100000"/>
              </a:lnSpc>
              <a:spcBef>
                <a:spcPts val="0"/>
              </a:spcBef>
              <a:spcAft>
                <a:spcPts val="1200"/>
              </a:spcAft>
              <a:buNone/>
              <a:defRPr sz="3600" b="1">
                <a:solidFill>
                  <a:schemeClr val="bg1"/>
                </a:solidFill>
                <a:latin typeface="Muli Bold" panose="00000800000000000000" pitchFamily="2" charset="0"/>
              </a:defRPr>
            </a:lvl1pPr>
          </a:lstStyle>
          <a:p>
            <a:pPr lvl="0"/>
            <a:r>
              <a:rPr lang="en-GB" dirty="0"/>
              <a:t>#</a:t>
            </a:r>
          </a:p>
        </p:txBody>
      </p:sp>
      <p:sp>
        <p:nvSpPr>
          <p:cNvPr id="32" name="Text Placeholder 13">
            <a:extLst>
              <a:ext uri="{FF2B5EF4-FFF2-40B4-BE49-F238E27FC236}">
                <a16:creationId xmlns:a16="http://schemas.microsoft.com/office/drawing/2014/main" id="{C06A359D-946F-6935-73C7-EEBEB193469A}"/>
              </a:ext>
            </a:extLst>
          </p:cNvPr>
          <p:cNvSpPr>
            <a:spLocks noGrp="1"/>
          </p:cNvSpPr>
          <p:nvPr>
            <p:ph type="body" sz="quarter" idx="16" hasCustomPrompt="1"/>
          </p:nvPr>
        </p:nvSpPr>
        <p:spPr>
          <a:xfrm>
            <a:off x="3628127" y="1556792"/>
            <a:ext cx="2401074" cy="1439235"/>
          </a:xfrm>
        </p:spPr>
        <p:txBody>
          <a:bodyPr anchor="t">
            <a:normAutofit/>
          </a:bodyPr>
          <a:lstStyle>
            <a:lvl1pPr marL="0" indent="0">
              <a:lnSpc>
                <a:spcPct val="150000"/>
              </a:lnSpc>
              <a:spcBef>
                <a:spcPts val="0"/>
              </a:spcBef>
              <a:spcAft>
                <a:spcPts val="1200"/>
              </a:spcAft>
              <a:buNone/>
              <a:defRPr sz="1400" b="0">
                <a:solidFill>
                  <a:schemeClr val="bg1"/>
                </a:solidFill>
                <a:latin typeface="Muli Regular" panose="00000500000000000000" pitchFamily="2" charset="0"/>
              </a:defRPr>
            </a:lvl1pPr>
          </a:lstStyle>
          <a:p>
            <a:pPr lvl="0"/>
            <a:r>
              <a:rPr lang="en-GB" dirty="0"/>
              <a:t>Add Text Here</a:t>
            </a:r>
          </a:p>
        </p:txBody>
      </p:sp>
      <p:sp>
        <p:nvSpPr>
          <p:cNvPr id="33" name="Text Placeholder 13">
            <a:extLst>
              <a:ext uri="{FF2B5EF4-FFF2-40B4-BE49-F238E27FC236}">
                <a16:creationId xmlns:a16="http://schemas.microsoft.com/office/drawing/2014/main" id="{9E947157-2486-A714-8773-5DE09FDC9D14}"/>
              </a:ext>
            </a:extLst>
          </p:cNvPr>
          <p:cNvSpPr>
            <a:spLocks noGrp="1"/>
          </p:cNvSpPr>
          <p:nvPr>
            <p:ph type="body" sz="quarter" idx="17" hasCustomPrompt="1"/>
          </p:nvPr>
        </p:nvSpPr>
        <p:spPr>
          <a:xfrm>
            <a:off x="3628127" y="992230"/>
            <a:ext cx="2392392" cy="530768"/>
          </a:xfrm>
        </p:spPr>
        <p:txBody>
          <a:bodyPr anchor="ctr">
            <a:noAutofit/>
          </a:bodyPr>
          <a:lstStyle>
            <a:lvl1pPr marL="0" indent="0">
              <a:lnSpc>
                <a:spcPct val="100000"/>
              </a:lnSpc>
              <a:spcBef>
                <a:spcPts val="0"/>
              </a:spcBef>
              <a:spcAft>
                <a:spcPts val="1200"/>
              </a:spcAft>
              <a:buNone/>
              <a:defRPr sz="3600" b="1">
                <a:solidFill>
                  <a:schemeClr val="bg1"/>
                </a:solidFill>
                <a:latin typeface="Muli Bold" panose="00000800000000000000" pitchFamily="2" charset="0"/>
              </a:defRPr>
            </a:lvl1pPr>
          </a:lstStyle>
          <a:p>
            <a:pPr lvl="0"/>
            <a:r>
              <a:rPr lang="en-GB" dirty="0"/>
              <a:t>#</a:t>
            </a:r>
          </a:p>
        </p:txBody>
      </p:sp>
      <p:sp>
        <p:nvSpPr>
          <p:cNvPr id="34" name="Text Placeholder 13">
            <a:extLst>
              <a:ext uri="{FF2B5EF4-FFF2-40B4-BE49-F238E27FC236}">
                <a16:creationId xmlns:a16="http://schemas.microsoft.com/office/drawing/2014/main" id="{6811986D-D6E0-39A6-6183-FE9143588641}"/>
              </a:ext>
            </a:extLst>
          </p:cNvPr>
          <p:cNvSpPr>
            <a:spLocks noGrp="1"/>
          </p:cNvSpPr>
          <p:nvPr>
            <p:ph type="body" sz="quarter" idx="18" hasCustomPrompt="1"/>
          </p:nvPr>
        </p:nvSpPr>
        <p:spPr>
          <a:xfrm>
            <a:off x="424851" y="4771569"/>
            <a:ext cx="2401074" cy="1439235"/>
          </a:xfrm>
        </p:spPr>
        <p:txBody>
          <a:bodyPr anchor="t">
            <a:normAutofit/>
          </a:bodyPr>
          <a:lstStyle>
            <a:lvl1pPr marL="0" indent="0">
              <a:lnSpc>
                <a:spcPct val="150000"/>
              </a:lnSpc>
              <a:spcBef>
                <a:spcPts val="0"/>
              </a:spcBef>
              <a:spcAft>
                <a:spcPts val="1200"/>
              </a:spcAft>
              <a:buNone/>
              <a:defRPr sz="1400" b="0">
                <a:solidFill>
                  <a:schemeClr val="bg1"/>
                </a:solidFill>
                <a:latin typeface="Muli Regular" panose="00000500000000000000" pitchFamily="2" charset="0"/>
              </a:defRPr>
            </a:lvl1pPr>
          </a:lstStyle>
          <a:p>
            <a:pPr lvl="0"/>
            <a:r>
              <a:rPr lang="en-GB" dirty="0"/>
              <a:t>Add Text Here</a:t>
            </a:r>
          </a:p>
        </p:txBody>
      </p:sp>
      <p:sp>
        <p:nvSpPr>
          <p:cNvPr id="35" name="Text Placeholder 13">
            <a:extLst>
              <a:ext uri="{FF2B5EF4-FFF2-40B4-BE49-F238E27FC236}">
                <a16:creationId xmlns:a16="http://schemas.microsoft.com/office/drawing/2014/main" id="{2B548EA2-983C-2FD3-7BC6-C2DC27C6D464}"/>
              </a:ext>
            </a:extLst>
          </p:cNvPr>
          <p:cNvSpPr>
            <a:spLocks noGrp="1"/>
          </p:cNvSpPr>
          <p:nvPr>
            <p:ph type="body" sz="quarter" idx="19" hasCustomPrompt="1"/>
          </p:nvPr>
        </p:nvSpPr>
        <p:spPr>
          <a:xfrm>
            <a:off x="424851" y="4207007"/>
            <a:ext cx="2392392" cy="530768"/>
          </a:xfrm>
        </p:spPr>
        <p:txBody>
          <a:bodyPr anchor="ctr">
            <a:noAutofit/>
          </a:bodyPr>
          <a:lstStyle>
            <a:lvl1pPr marL="0" indent="0">
              <a:lnSpc>
                <a:spcPct val="100000"/>
              </a:lnSpc>
              <a:spcBef>
                <a:spcPts val="0"/>
              </a:spcBef>
              <a:spcAft>
                <a:spcPts val="1200"/>
              </a:spcAft>
              <a:buNone/>
              <a:defRPr sz="3600" b="1">
                <a:solidFill>
                  <a:schemeClr val="bg1"/>
                </a:solidFill>
                <a:latin typeface="Muli Bold" panose="00000800000000000000" pitchFamily="2" charset="0"/>
              </a:defRPr>
            </a:lvl1pPr>
          </a:lstStyle>
          <a:p>
            <a:pPr lvl="0"/>
            <a:r>
              <a:rPr lang="en-GB" dirty="0"/>
              <a:t>#</a:t>
            </a:r>
          </a:p>
        </p:txBody>
      </p:sp>
      <p:sp>
        <p:nvSpPr>
          <p:cNvPr id="36" name="Text Placeholder 13">
            <a:extLst>
              <a:ext uri="{FF2B5EF4-FFF2-40B4-BE49-F238E27FC236}">
                <a16:creationId xmlns:a16="http://schemas.microsoft.com/office/drawing/2014/main" id="{9374F996-1A30-C5CF-1629-D7D8C45384C2}"/>
              </a:ext>
            </a:extLst>
          </p:cNvPr>
          <p:cNvSpPr>
            <a:spLocks noGrp="1"/>
          </p:cNvSpPr>
          <p:nvPr>
            <p:ph type="body" sz="quarter" idx="20" hasCustomPrompt="1"/>
          </p:nvPr>
        </p:nvSpPr>
        <p:spPr>
          <a:xfrm>
            <a:off x="3628127" y="4771569"/>
            <a:ext cx="2401074" cy="1439235"/>
          </a:xfrm>
        </p:spPr>
        <p:txBody>
          <a:bodyPr anchor="t">
            <a:normAutofit/>
          </a:bodyPr>
          <a:lstStyle>
            <a:lvl1pPr marL="0" indent="0">
              <a:lnSpc>
                <a:spcPct val="150000"/>
              </a:lnSpc>
              <a:spcBef>
                <a:spcPts val="0"/>
              </a:spcBef>
              <a:spcAft>
                <a:spcPts val="1200"/>
              </a:spcAft>
              <a:buNone/>
              <a:defRPr sz="1400" b="0">
                <a:solidFill>
                  <a:schemeClr val="bg1"/>
                </a:solidFill>
                <a:latin typeface="Muli Regular" panose="00000500000000000000" pitchFamily="2" charset="0"/>
              </a:defRPr>
            </a:lvl1pPr>
          </a:lstStyle>
          <a:p>
            <a:pPr lvl="0"/>
            <a:r>
              <a:rPr lang="en-GB" dirty="0"/>
              <a:t>Add Text Here</a:t>
            </a:r>
          </a:p>
        </p:txBody>
      </p:sp>
      <p:sp>
        <p:nvSpPr>
          <p:cNvPr id="37" name="Text Placeholder 13">
            <a:extLst>
              <a:ext uri="{FF2B5EF4-FFF2-40B4-BE49-F238E27FC236}">
                <a16:creationId xmlns:a16="http://schemas.microsoft.com/office/drawing/2014/main" id="{E5936D21-B34A-5FAD-75C6-E57244C139D5}"/>
              </a:ext>
            </a:extLst>
          </p:cNvPr>
          <p:cNvSpPr>
            <a:spLocks noGrp="1"/>
          </p:cNvSpPr>
          <p:nvPr>
            <p:ph type="body" sz="quarter" idx="21" hasCustomPrompt="1"/>
          </p:nvPr>
        </p:nvSpPr>
        <p:spPr>
          <a:xfrm>
            <a:off x="3628127" y="4207007"/>
            <a:ext cx="2392392" cy="530768"/>
          </a:xfrm>
        </p:spPr>
        <p:txBody>
          <a:bodyPr anchor="ctr">
            <a:noAutofit/>
          </a:bodyPr>
          <a:lstStyle>
            <a:lvl1pPr marL="0" indent="0">
              <a:lnSpc>
                <a:spcPct val="100000"/>
              </a:lnSpc>
              <a:spcBef>
                <a:spcPts val="0"/>
              </a:spcBef>
              <a:spcAft>
                <a:spcPts val="1200"/>
              </a:spcAft>
              <a:buNone/>
              <a:defRPr sz="3600" b="1">
                <a:solidFill>
                  <a:schemeClr val="bg1"/>
                </a:solidFill>
                <a:latin typeface="Muli Bold" panose="00000800000000000000" pitchFamily="2" charset="0"/>
              </a:defRPr>
            </a:lvl1pPr>
          </a:lstStyle>
          <a:p>
            <a:pPr lvl="0"/>
            <a:r>
              <a:rPr lang="en-GB" dirty="0"/>
              <a:t>#</a:t>
            </a:r>
          </a:p>
        </p:txBody>
      </p:sp>
      <p:pic>
        <p:nvPicPr>
          <p:cNvPr id="13" name="Picture 12" descr="Shape&#10;&#10;Description automatically generated">
            <a:extLst>
              <a:ext uri="{FF2B5EF4-FFF2-40B4-BE49-F238E27FC236}">
                <a16:creationId xmlns:a16="http://schemas.microsoft.com/office/drawing/2014/main" id="{BD705442-1BA9-B329-5551-0F1ABB5C96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5428" y="6103590"/>
            <a:ext cx="555221" cy="555533"/>
          </a:xfrm>
          <a:prstGeom prst="rect">
            <a:avLst/>
          </a:prstGeom>
        </p:spPr>
      </p:pic>
    </p:spTree>
    <p:extLst>
      <p:ext uri="{BB962C8B-B14F-4D97-AF65-F5344CB8AC3E}">
        <p14:creationId xmlns:p14="http://schemas.microsoft.com/office/powerpoint/2010/main" val="2614961274"/>
      </p:ext>
    </p:extLst>
  </p:cSld>
  <p:clrMapOvr>
    <a:masterClrMapping/>
  </p:clrMapOvr>
  <p:extLst>
    <p:ext uri="{DCECCB84-F9BA-43D5-87BE-67443E8EF086}">
      <p15:sldGuideLst xmlns:p15="http://schemas.microsoft.com/office/powerpoint/2012/main">
        <p15:guide id="1" orient="horz" pos="391">
          <p15:clr>
            <a:srgbClr val="FBAE40"/>
          </p15:clr>
        </p15:guide>
        <p15:guide id="2" orient="horz" pos="3929">
          <p15:clr>
            <a:srgbClr val="FBAE40"/>
          </p15:clr>
        </p15:guide>
        <p15:guide id="3" pos="3840">
          <p15:clr>
            <a:srgbClr val="FBAE40"/>
          </p15:clr>
        </p15:guide>
        <p15:guide id="4" pos="574">
          <p15:clr>
            <a:srgbClr val="FBAE40"/>
          </p15:clr>
        </p15:guide>
        <p15:guide id="5" pos="710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aph Slide">
    <p:spTree>
      <p:nvGrpSpPr>
        <p:cNvPr id="1" name=""/>
        <p:cNvGrpSpPr/>
        <p:nvPr/>
      </p:nvGrpSpPr>
      <p:grpSpPr>
        <a:xfrm>
          <a:off x="0" y="0"/>
          <a:ext cx="0" cy="0"/>
          <a:chOff x="0" y="0"/>
          <a:chExt cx="0" cy="0"/>
        </a:xfrm>
      </p:grpSpPr>
      <p:sp>
        <p:nvSpPr>
          <p:cNvPr id="21" name="Text Placeholder 13">
            <a:extLst>
              <a:ext uri="{FF2B5EF4-FFF2-40B4-BE49-F238E27FC236}">
                <a16:creationId xmlns:a16="http://schemas.microsoft.com/office/drawing/2014/main" id="{F70B61FC-2367-7222-4CF9-129E81D43F7E}"/>
              </a:ext>
            </a:extLst>
          </p:cNvPr>
          <p:cNvSpPr>
            <a:spLocks noGrp="1"/>
          </p:cNvSpPr>
          <p:nvPr>
            <p:ph type="body" sz="quarter" idx="11" hasCustomPrompt="1"/>
          </p:nvPr>
        </p:nvSpPr>
        <p:spPr>
          <a:xfrm>
            <a:off x="676276" y="1340768"/>
            <a:ext cx="5083174" cy="1152128"/>
          </a:xfrm>
        </p:spPr>
        <p:txBody>
          <a:bodyPr anchor="b">
            <a:normAutofit/>
          </a:bodyPr>
          <a:lstStyle>
            <a:lvl1pPr marL="0" indent="0" algn="l">
              <a:lnSpc>
                <a:spcPct val="100000"/>
              </a:lnSpc>
              <a:spcBef>
                <a:spcPts val="0"/>
              </a:spcBef>
              <a:buNone/>
              <a:defRPr sz="3200" b="1">
                <a:solidFill>
                  <a:schemeClr val="tx1"/>
                </a:solidFill>
                <a:latin typeface="Oswald" pitchFamily="2" charset="0"/>
                <a:cs typeface="Suisse int'l Bold" panose="020B0804000000000000" pitchFamily="34" charset="-78"/>
              </a:defRPr>
            </a:lvl1pPr>
          </a:lstStyle>
          <a:p>
            <a:pPr lvl="0"/>
            <a:r>
              <a:rPr lang="en-GB" dirty="0"/>
              <a:t>Add Your Slide Heading Here</a:t>
            </a:r>
          </a:p>
        </p:txBody>
      </p:sp>
      <p:pic>
        <p:nvPicPr>
          <p:cNvPr id="4" name="Picture 3" descr="Shape&#10;&#10;Description automatically generated">
            <a:extLst>
              <a:ext uri="{FF2B5EF4-FFF2-40B4-BE49-F238E27FC236}">
                <a16:creationId xmlns:a16="http://schemas.microsoft.com/office/drawing/2014/main" id="{AAC9CDB4-42EC-4038-7744-8FE1868C75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5428" y="6103590"/>
            <a:ext cx="555221" cy="555533"/>
          </a:xfrm>
          <a:prstGeom prst="rect">
            <a:avLst/>
          </a:prstGeom>
        </p:spPr>
      </p:pic>
      <p:sp>
        <p:nvSpPr>
          <p:cNvPr id="8" name="Text Placeholder 13">
            <a:extLst>
              <a:ext uri="{FF2B5EF4-FFF2-40B4-BE49-F238E27FC236}">
                <a16:creationId xmlns:a16="http://schemas.microsoft.com/office/drawing/2014/main" id="{FF5E4BCF-0D11-0BBC-496E-CC04F6665C6B}"/>
              </a:ext>
            </a:extLst>
          </p:cNvPr>
          <p:cNvSpPr>
            <a:spLocks noGrp="1"/>
          </p:cNvSpPr>
          <p:nvPr>
            <p:ph type="body" sz="quarter" idx="12" hasCustomPrompt="1"/>
          </p:nvPr>
        </p:nvSpPr>
        <p:spPr>
          <a:xfrm>
            <a:off x="676276" y="2733948"/>
            <a:ext cx="5095874" cy="3215332"/>
          </a:xfrm>
        </p:spPr>
        <p:txBody>
          <a:bodyPr anchor="t">
            <a:normAutofit/>
          </a:bodyPr>
          <a:lstStyle>
            <a:lvl1pPr marL="0" indent="0">
              <a:lnSpc>
                <a:spcPct val="150000"/>
              </a:lnSpc>
              <a:spcBef>
                <a:spcPts val="0"/>
              </a:spcBef>
              <a:spcAft>
                <a:spcPts val="1200"/>
              </a:spcAft>
              <a:buClr>
                <a:srgbClr val="CCD9D1"/>
              </a:buClr>
              <a:buFont typeface="Arial" panose="020B0604020202020204" pitchFamily="34" charset="0"/>
              <a:buNone/>
              <a:defRPr sz="1400" b="0">
                <a:solidFill>
                  <a:schemeClr val="tx1"/>
                </a:solidFill>
                <a:latin typeface="Suisse int'l" panose="020B0504000000000000" pitchFamily="34" charset="0"/>
              </a:defRPr>
            </a:lvl1pPr>
          </a:lstStyle>
          <a:p>
            <a:pPr lvl="0"/>
            <a:r>
              <a:rPr lang="en-GB" dirty="0"/>
              <a:t>Add Text Here</a:t>
            </a:r>
          </a:p>
        </p:txBody>
      </p:sp>
      <p:sp>
        <p:nvSpPr>
          <p:cNvPr id="9" name="Chart Placeholder 8">
            <a:extLst>
              <a:ext uri="{FF2B5EF4-FFF2-40B4-BE49-F238E27FC236}">
                <a16:creationId xmlns:a16="http://schemas.microsoft.com/office/drawing/2014/main" id="{E4ECE6E3-915A-FE12-CD94-A7903E8EA840}"/>
              </a:ext>
            </a:extLst>
          </p:cNvPr>
          <p:cNvSpPr>
            <a:spLocks noGrp="1"/>
          </p:cNvSpPr>
          <p:nvPr>
            <p:ph type="chart" sz="quarter" idx="13" hasCustomPrompt="1"/>
          </p:nvPr>
        </p:nvSpPr>
        <p:spPr>
          <a:xfrm>
            <a:off x="6168655" y="620713"/>
            <a:ext cx="5256583" cy="5616575"/>
          </a:xfrm>
        </p:spPr>
        <p:txBody>
          <a:bodyPr/>
          <a:lstStyle>
            <a:lvl1pPr marL="0" indent="0">
              <a:buNone/>
              <a:defRPr/>
            </a:lvl1pPr>
          </a:lstStyle>
          <a:p>
            <a:r>
              <a:rPr lang="en-GB" dirty="0"/>
              <a:t> </a:t>
            </a:r>
          </a:p>
        </p:txBody>
      </p:sp>
    </p:spTree>
    <p:extLst>
      <p:ext uri="{BB962C8B-B14F-4D97-AF65-F5344CB8AC3E}">
        <p14:creationId xmlns:p14="http://schemas.microsoft.com/office/powerpoint/2010/main" val="3763965481"/>
      </p:ext>
    </p:extLst>
  </p:cSld>
  <p:clrMapOvr>
    <a:masterClrMapping/>
  </p:clrMapOvr>
  <p:extLst>
    <p:ext uri="{DCECCB84-F9BA-43D5-87BE-67443E8EF086}">
      <p15:sldGuideLst xmlns:p15="http://schemas.microsoft.com/office/powerpoint/2012/main">
        <p15:guide id="1" orient="horz" pos="391">
          <p15:clr>
            <a:srgbClr val="FBAE40"/>
          </p15:clr>
        </p15:guide>
        <p15:guide id="2" orient="horz" pos="3929">
          <p15:clr>
            <a:srgbClr val="FBAE40"/>
          </p15:clr>
        </p15:guide>
        <p15:guide id="3"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ation Slide 2">
    <p:bg>
      <p:bgPr>
        <a:solidFill>
          <a:srgbClr val="0078D7"/>
        </a:solidFill>
        <a:effectLst/>
      </p:bgPr>
    </p:bg>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AE365756-C29B-27E6-CC10-5070273BAF5C}"/>
              </a:ext>
            </a:extLst>
          </p:cNvPr>
          <p:cNvSpPr/>
          <p:nvPr userDrawn="1"/>
        </p:nvSpPr>
        <p:spPr>
          <a:xfrm>
            <a:off x="5762445" y="1628800"/>
            <a:ext cx="667110" cy="667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656818C2-095B-C219-0754-CAE9AAC26769}"/>
              </a:ext>
            </a:extLst>
          </p:cNvPr>
          <p:cNvSpPr txBox="1"/>
          <p:nvPr userDrawn="1"/>
        </p:nvSpPr>
        <p:spPr>
          <a:xfrm>
            <a:off x="5844969" y="1639659"/>
            <a:ext cx="502061" cy="1015663"/>
          </a:xfrm>
          <a:prstGeom prst="rect">
            <a:avLst/>
          </a:prstGeom>
          <a:noFill/>
        </p:spPr>
        <p:txBody>
          <a:bodyPr wrap="none" rtlCol="0" anchor="ctr">
            <a:spAutoFit/>
          </a:bodyPr>
          <a:lstStyle/>
          <a:p>
            <a:pPr algn="ctr"/>
            <a:r>
              <a:rPr lang="en-GB" sz="6000" dirty="0">
                <a:solidFill>
                  <a:schemeClr val="tx1"/>
                </a:solidFill>
                <a:latin typeface="Suisse int'l" panose="020B0504000000000000" pitchFamily="34" charset="0"/>
              </a:rPr>
              <a:t>“</a:t>
            </a:r>
          </a:p>
        </p:txBody>
      </p:sp>
      <p:sp>
        <p:nvSpPr>
          <p:cNvPr id="20" name="Text Placeholder 16">
            <a:extLst>
              <a:ext uri="{FF2B5EF4-FFF2-40B4-BE49-F238E27FC236}">
                <a16:creationId xmlns:a16="http://schemas.microsoft.com/office/drawing/2014/main" id="{1AA95B4F-F57F-F5B2-767D-97906511D0C7}"/>
              </a:ext>
            </a:extLst>
          </p:cNvPr>
          <p:cNvSpPr>
            <a:spLocks noGrp="1"/>
          </p:cNvSpPr>
          <p:nvPr>
            <p:ph type="body" sz="quarter" idx="11" hasCustomPrompt="1"/>
          </p:nvPr>
        </p:nvSpPr>
        <p:spPr>
          <a:xfrm>
            <a:off x="1991544" y="2572519"/>
            <a:ext cx="8208912" cy="2008609"/>
          </a:xfrm>
        </p:spPr>
        <p:txBody>
          <a:bodyPr anchor="t">
            <a:normAutofit/>
          </a:bodyPr>
          <a:lstStyle>
            <a:lvl1pPr marL="0" indent="0" algn="ctr">
              <a:lnSpc>
                <a:spcPct val="150000"/>
              </a:lnSpc>
              <a:spcBef>
                <a:spcPts val="0"/>
              </a:spcBef>
              <a:spcAft>
                <a:spcPts val="1200"/>
              </a:spcAft>
              <a:buNone/>
              <a:defRPr sz="2000" b="0">
                <a:solidFill>
                  <a:schemeClr val="bg1"/>
                </a:solidFill>
                <a:latin typeface="Muli Regular"/>
                <a:ea typeface="Open Sans" panose="020B0606030504020204" pitchFamily="34" charset="0"/>
                <a:cs typeface="Open Sans" panose="020B0606030504020204" pitchFamily="34" charset="0"/>
              </a:defRPr>
            </a:lvl1pPr>
          </a:lstStyle>
          <a:p>
            <a:pPr lvl="0"/>
            <a:r>
              <a:rPr lang="en-GB" dirty="0"/>
              <a:t>Text Here</a:t>
            </a:r>
          </a:p>
        </p:txBody>
      </p:sp>
    </p:spTree>
    <p:extLst>
      <p:ext uri="{BB962C8B-B14F-4D97-AF65-F5344CB8AC3E}">
        <p14:creationId xmlns:p14="http://schemas.microsoft.com/office/powerpoint/2010/main" val="3644163964"/>
      </p:ext>
    </p:extLst>
  </p:cSld>
  <p:clrMapOvr>
    <a:masterClrMapping/>
  </p:clrMapOvr>
  <p:extLst>
    <p:ext uri="{DCECCB84-F9BA-43D5-87BE-67443E8EF086}">
      <p15:sldGuideLst xmlns:p15="http://schemas.microsoft.com/office/powerpoint/2012/main">
        <p15:guide id="1" pos="3840">
          <p15:clr>
            <a:srgbClr val="FBAE40"/>
          </p15:clr>
        </p15:guide>
        <p15:guide id="2" pos="574">
          <p15:clr>
            <a:srgbClr val="FBAE40"/>
          </p15:clr>
        </p15:guide>
        <p15:guide id="3" pos="710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ation Slide 3">
    <p:bg>
      <p:bgPr>
        <a:solidFill>
          <a:srgbClr val="FF8C00"/>
        </a:solidFill>
        <a:effectLst/>
      </p:bgPr>
    </p:bg>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AE365756-C29B-27E6-CC10-5070273BAF5C}"/>
              </a:ext>
            </a:extLst>
          </p:cNvPr>
          <p:cNvSpPr/>
          <p:nvPr userDrawn="1"/>
        </p:nvSpPr>
        <p:spPr>
          <a:xfrm>
            <a:off x="5762445" y="1628800"/>
            <a:ext cx="667110" cy="667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656818C2-095B-C219-0754-CAE9AAC26769}"/>
              </a:ext>
            </a:extLst>
          </p:cNvPr>
          <p:cNvSpPr txBox="1"/>
          <p:nvPr userDrawn="1"/>
        </p:nvSpPr>
        <p:spPr>
          <a:xfrm>
            <a:off x="5844969" y="1639659"/>
            <a:ext cx="502061" cy="1015663"/>
          </a:xfrm>
          <a:prstGeom prst="rect">
            <a:avLst/>
          </a:prstGeom>
          <a:noFill/>
        </p:spPr>
        <p:txBody>
          <a:bodyPr wrap="none" rtlCol="0" anchor="ctr">
            <a:spAutoFit/>
          </a:bodyPr>
          <a:lstStyle/>
          <a:p>
            <a:pPr algn="ctr"/>
            <a:r>
              <a:rPr lang="en-GB" sz="6000" dirty="0">
                <a:solidFill>
                  <a:schemeClr val="tx1"/>
                </a:solidFill>
                <a:latin typeface="Suisse int'l" panose="020B0504000000000000" pitchFamily="34" charset="0"/>
              </a:rPr>
              <a:t>“</a:t>
            </a:r>
          </a:p>
        </p:txBody>
      </p:sp>
      <p:sp>
        <p:nvSpPr>
          <p:cNvPr id="20" name="Text Placeholder 16">
            <a:extLst>
              <a:ext uri="{FF2B5EF4-FFF2-40B4-BE49-F238E27FC236}">
                <a16:creationId xmlns:a16="http://schemas.microsoft.com/office/drawing/2014/main" id="{1AA95B4F-F57F-F5B2-767D-97906511D0C7}"/>
              </a:ext>
            </a:extLst>
          </p:cNvPr>
          <p:cNvSpPr>
            <a:spLocks noGrp="1"/>
          </p:cNvSpPr>
          <p:nvPr>
            <p:ph type="body" sz="quarter" idx="11" hasCustomPrompt="1"/>
          </p:nvPr>
        </p:nvSpPr>
        <p:spPr>
          <a:xfrm>
            <a:off x="1991544" y="2572519"/>
            <a:ext cx="8208912" cy="2008609"/>
          </a:xfrm>
        </p:spPr>
        <p:txBody>
          <a:bodyPr anchor="t">
            <a:normAutofit/>
          </a:bodyPr>
          <a:lstStyle>
            <a:lvl1pPr marL="0" indent="0" algn="ctr">
              <a:lnSpc>
                <a:spcPct val="150000"/>
              </a:lnSpc>
              <a:spcBef>
                <a:spcPts val="0"/>
              </a:spcBef>
              <a:spcAft>
                <a:spcPts val="1200"/>
              </a:spcAft>
              <a:buNone/>
              <a:defRPr sz="2000" b="0">
                <a:solidFill>
                  <a:schemeClr val="bg1"/>
                </a:solidFill>
                <a:latin typeface="Muli Regular"/>
                <a:ea typeface="Open Sans" panose="020B0606030504020204" pitchFamily="34" charset="0"/>
                <a:cs typeface="Open Sans" panose="020B0606030504020204" pitchFamily="34" charset="0"/>
              </a:defRPr>
            </a:lvl1pPr>
          </a:lstStyle>
          <a:p>
            <a:pPr lvl="0"/>
            <a:r>
              <a:rPr lang="en-GB" dirty="0"/>
              <a:t>Text Here</a:t>
            </a:r>
          </a:p>
        </p:txBody>
      </p:sp>
    </p:spTree>
    <p:extLst>
      <p:ext uri="{BB962C8B-B14F-4D97-AF65-F5344CB8AC3E}">
        <p14:creationId xmlns:p14="http://schemas.microsoft.com/office/powerpoint/2010/main" val="1084108457"/>
      </p:ext>
    </p:extLst>
  </p:cSld>
  <p:clrMapOvr>
    <a:masterClrMapping/>
  </p:clrMapOvr>
  <p:extLst>
    <p:ext uri="{DCECCB84-F9BA-43D5-87BE-67443E8EF086}">
      <p15:sldGuideLst xmlns:p15="http://schemas.microsoft.com/office/powerpoint/2012/main">
        <p15:guide id="1" pos="3840">
          <p15:clr>
            <a:srgbClr val="FBAE40"/>
          </p15:clr>
        </p15:guide>
        <p15:guide id="2" pos="574">
          <p15:clr>
            <a:srgbClr val="FBAE40"/>
          </p15:clr>
        </p15:guide>
        <p15:guide id="3" pos="710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ation Slide 4">
    <p:bg>
      <p:bgPr>
        <a:solidFill>
          <a:srgbClr val="107C10"/>
        </a:solidFill>
        <a:effectLst/>
      </p:bgPr>
    </p:bg>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AE365756-C29B-27E6-CC10-5070273BAF5C}"/>
              </a:ext>
            </a:extLst>
          </p:cNvPr>
          <p:cNvSpPr/>
          <p:nvPr userDrawn="1"/>
        </p:nvSpPr>
        <p:spPr>
          <a:xfrm>
            <a:off x="5762445" y="1628800"/>
            <a:ext cx="667110" cy="667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656818C2-095B-C219-0754-CAE9AAC26769}"/>
              </a:ext>
            </a:extLst>
          </p:cNvPr>
          <p:cNvSpPr txBox="1"/>
          <p:nvPr userDrawn="1"/>
        </p:nvSpPr>
        <p:spPr>
          <a:xfrm>
            <a:off x="5844969" y="1639659"/>
            <a:ext cx="502061" cy="1015663"/>
          </a:xfrm>
          <a:prstGeom prst="rect">
            <a:avLst/>
          </a:prstGeom>
          <a:noFill/>
        </p:spPr>
        <p:txBody>
          <a:bodyPr wrap="none" rtlCol="0" anchor="ctr">
            <a:spAutoFit/>
          </a:bodyPr>
          <a:lstStyle/>
          <a:p>
            <a:pPr algn="ctr"/>
            <a:r>
              <a:rPr lang="en-GB" sz="6000" dirty="0">
                <a:solidFill>
                  <a:schemeClr val="tx1"/>
                </a:solidFill>
                <a:latin typeface="Suisse int'l" panose="020B0504000000000000" pitchFamily="34" charset="0"/>
              </a:rPr>
              <a:t>“</a:t>
            </a:r>
          </a:p>
        </p:txBody>
      </p:sp>
      <p:sp>
        <p:nvSpPr>
          <p:cNvPr id="20" name="Text Placeholder 16">
            <a:extLst>
              <a:ext uri="{FF2B5EF4-FFF2-40B4-BE49-F238E27FC236}">
                <a16:creationId xmlns:a16="http://schemas.microsoft.com/office/drawing/2014/main" id="{1AA95B4F-F57F-F5B2-767D-97906511D0C7}"/>
              </a:ext>
            </a:extLst>
          </p:cNvPr>
          <p:cNvSpPr>
            <a:spLocks noGrp="1"/>
          </p:cNvSpPr>
          <p:nvPr>
            <p:ph type="body" sz="quarter" idx="11" hasCustomPrompt="1"/>
          </p:nvPr>
        </p:nvSpPr>
        <p:spPr>
          <a:xfrm>
            <a:off x="1991544" y="2572519"/>
            <a:ext cx="8208912" cy="2008609"/>
          </a:xfrm>
        </p:spPr>
        <p:txBody>
          <a:bodyPr anchor="t">
            <a:normAutofit/>
          </a:bodyPr>
          <a:lstStyle>
            <a:lvl1pPr marL="0" indent="0" algn="ctr">
              <a:lnSpc>
                <a:spcPct val="150000"/>
              </a:lnSpc>
              <a:spcBef>
                <a:spcPts val="0"/>
              </a:spcBef>
              <a:spcAft>
                <a:spcPts val="1200"/>
              </a:spcAft>
              <a:buNone/>
              <a:defRPr sz="2000" b="0">
                <a:solidFill>
                  <a:schemeClr val="bg1"/>
                </a:solidFill>
                <a:latin typeface="Muli Regular"/>
                <a:ea typeface="Open Sans" panose="020B0606030504020204" pitchFamily="34" charset="0"/>
                <a:cs typeface="Open Sans" panose="020B0606030504020204" pitchFamily="34" charset="0"/>
              </a:defRPr>
            </a:lvl1pPr>
          </a:lstStyle>
          <a:p>
            <a:pPr lvl="0"/>
            <a:r>
              <a:rPr lang="en-GB" dirty="0"/>
              <a:t>Text Here</a:t>
            </a:r>
          </a:p>
        </p:txBody>
      </p:sp>
    </p:spTree>
    <p:extLst>
      <p:ext uri="{BB962C8B-B14F-4D97-AF65-F5344CB8AC3E}">
        <p14:creationId xmlns:p14="http://schemas.microsoft.com/office/powerpoint/2010/main" val="1015831466"/>
      </p:ext>
    </p:extLst>
  </p:cSld>
  <p:clrMapOvr>
    <a:masterClrMapping/>
  </p:clrMapOvr>
  <p:extLst>
    <p:ext uri="{DCECCB84-F9BA-43D5-87BE-67443E8EF086}">
      <p15:sldGuideLst xmlns:p15="http://schemas.microsoft.com/office/powerpoint/2012/main">
        <p15:guide id="1" pos="3840">
          <p15:clr>
            <a:srgbClr val="FBAE40"/>
          </p15:clr>
        </p15:guide>
        <p15:guide id="2" pos="574">
          <p15:clr>
            <a:srgbClr val="FBAE40"/>
          </p15:clr>
        </p15:guide>
        <p15:guide id="3" pos="710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B0ECD-6081-C275-E62B-63887CBC47F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025A73B-F08D-846F-940C-755E98DE801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5342B76-C28D-F32C-3147-DA7F1DDFF1ED}"/>
              </a:ext>
            </a:extLst>
          </p:cNvPr>
          <p:cNvSpPr>
            <a:spLocks noGrp="1"/>
          </p:cNvSpPr>
          <p:nvPr>
            <p:ph type="dt" sz="half" idx="10"/>
          </p:nvPr>
        </p:nvSpPr>
        <p:spPr/>
        <p:txBody>
          <a:bodyPr/>
          <a:lstStyle/>
          <a:p>
            <a:fld id="{8672753A-AB34-8E4C-82EE-95CEC477740C}" type="datetimeFigureOut">
              <a:rPr lang="en-US" smtClean="0"/>
              <a:t>5/25/23</a:t>
            </a:fld>
            <a:endParaRPr lang="en-US"/>
          </a:p>
        </p:txBody>
      </p:sp>
      <p:sp>
        <p:nvSpPr>
          <p:cNvPr id="5" name="Footer Placeholder 4">
            <a:extLst>
              <a:ext uri="{FF2B5EF4-FFF2-40B4-BE49-F238E27FC236}">
                <a16:creationId xmlns:a16="http://schemas.microsoft.com/office/drawing/2014/main" id="{35B3AAB3-B0D3-8CD7-198D-9D952D38C2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3251BB-9557-0C74-91A6-4CEA2B7B6455}"/>
              </a:ext>
            </a:extLst>
          </p:cNvPr>
          <p:cNvSpPr>
            <a:spLocks noGrp="1"/>
          </p:cNvSpPr>
          <p:nvPr>
            <p:ph type="sldNum" sz="quarter" idx="12"/>
          </p:nvPr>
        </p:nvSpPr>
        <p:spPr/>
        <p:txBody>
          <a:bodyPr/>
          <a:lstStyle/>
          <a:p>
            <a:fld id="{ACAC2B73-C390-7A47-98A5-DC137CA5DB50}" type="slidenum">
              <a:rPr lang="en-US" smtClean="0"/>
              <a:t>‹#›</a:t>
            </a:fld>
            <a:endParaRPr lang="en-US"/>
          </a:p>
        </p:txBody>
      </p:sp>
    </p:spTree>
    <p:extLst>
      <p:ext uri="{BB962C8B-B14F-4D97-AF65-F5344CB8AC3E}">
        <p14:creationId xmlns:p14="http://schemas.microsoft.com/office/powerpoint/2010/main" val="3914162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tyle - 2">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090D9812-BC7B-7B90-D55F-519FD17992C8}"/>
              </a:ext>
            </a:extLst>
          </p:cNvPr>
          <p:cNvSpPr>
            <a:spLocks noGrp="1"/>
          </p:cNvSpPr>
          <p:nvPr>
            <p:ph type="pic" sz="quarter" idx="10" hasCustomPrompt="1"/>
          </p:nvPr>
        </p:nvSpPr>
        <p:spPr>
          <a:xfrm>
            <a:off x="0" y="0"/>
            <a:ext cx="12192000" cy="6858000"/>
          </a:xfrm>
        </p:spPr>
        <p:txBody>
          <a:bodyPr/>
          <a:lstStyle>
            <a:lvl1pPr marL="0" indent="0">
              <a:buNone/>
              <a:defRPr/>
            </a:lvl1pPr>
          </a:lstStyle>
          <a:p>
            <a:r>
              <a:rPr lang="en-GB" dirty="0"/>
              <a:t> </a:t>
            </a:r>
          </a:p>
        </p:txBody>
      </p:sp>
      <p:sp>
        <p:nvSpPr>
          <p:cNvPr id="14" name="Text Placeholder 13">
            <a:extLst>
              <a:ext uri="{FF2B5EF4-FFF2-40B4-BE49-F238E27FC236}">
                <a16:creationId xmlns:a16="http://schemas.microsoft.com/office/drawing/2014/main" id="{30B45B5F-C720-AB79-3C10-425209B7DD23}"/>
              </a:ext>
            </a:extLst>
          </p:cNvPr>
          <p:cNvSpPr>
            <a:spLocks noGrp="1"/>
          </p:cNvSpPr>
          <p:nvPr>
            <p:ph type="body" sz="quarter" idx="11" hasCustomPrompt="1"/>
          </p:nvPr>
        </p:nvSpPr>
        <p:spPr>
          <a:xfrm>
            <a:off x="2891607" y="3356992"/>
            <a:ext cx="6408787" cy="720725"/>
          </a:xfrm>
        </p:spPr>
        <p:txBody>
          <a:bodyPr>
            <a:noAutofit/>
          </a:bodyPr>
          <a:lstStyle>
            <a:lvl1pPr marL="0" indent="0" algn="ctr">
              <a:lnSpc>
                <a:spcPct val="100000"/>
              </a:lnSpc>
              <a:spcBef>
                <a:spcPts val="0"/>
              </a:spcBef>
              <a:buNone/>
              <a:defRPr sz="4000" b="1">
                <a:solidFill>
                  <a:schemeClr val="bg1"/>
                </a:solidFill>
                <a:latin typeface="Oswald" pitchFamily="2" charset="0"/>
              </a:defRPr>
            </a:lvl1pPr>
            <a:lvl2pPr marL="457200" indent="0">
              <a:buNone/>
              <a:defRPr sz="4000">
                <a:latin typeface="Oswald" pitchFamily="2" charset="0"/>
              </a:defRPr>
            </a:lvl2pPr>
            <a:lvl3pPr marL="914400" indent="0">
              <a:buNone/>
              <a:defRPr sz="4000">
                <a:latin typeface="Oswald" pitchFamily="2" charset="0"/>
              </a:defRPr>
            </a:lvl3pPr>
            <a:lvl4pPr marL="1371600" indent="0">
              <a:buNone/>
              <a:defRPr sz="4000">
                <a:latin typeface="Oswald" pitchFamily="2" charset="0"/>
              </a:defRPr>
            </a:lvl4pPr>
            <a:lvl5pPr marL="1828800" indent="0">
              <a:buNone/>
              <a:defRPr sz="4000">
                <a:latin typeface="Oswald" pitchFamily="2" charset="0"/>
              </a:defRPr>
            </a:lvl5pPr>
          </a:lstStyle>
          <a:p>
            <a:pPr lvl="0"/>
            <a:r>
              <a:rPr lang="en-US" dirty="0"/>
              <a:t>Title Slide Heading Here</a:t>
            </a:r>
            <a:endParaRPr lang="en-GB" dirty="0"/>
          </a:p>
        </p:txBody>
      </p:sp>
      <p:sp>
        <p:nvSpPr>
          <p:cNvPr id="15" name="Text Placeholder 13">
            <a:extLst>
              <a:ext uri="{FF2B5EF4-FFF2-40B4-BE49-F238E27FC236}">
                <a16:creationId xmlns:a16="http://schemas.microsoft.com/office/drawing/2014/main" id="{359F0202-D450-0788-E0D9-7141FAFECFB6}"/>
              </a:ext>
            </a:extLst>
          </p:cNvPr>
          <p:cNvSpPr>
            <a:spLocks noGrp="1"/>
          </p:cNvSpPr>
          <p:nvPr>
            <p:ph type="body" sz="quarter" idx="12" hasCustomPrompt="1"/>
          </p:nvPr>
        </p:nvSpPr>
        <p:spPr>
          <a:xfrm>
            <a:off x="2891607" y="4105399"/>
            <a:ext cx="6408787" cy="1124570"/>
          </a:xfrm>
        </p:spPr>
        <p:txBody>
          <a:bodyPr>
            <a:noAutofit/>
          </a:bodyPr>
          <a:lstStyle>
            <a:lvl1pPr marL="0" indent="0" algn="ctr">
              <a:lnSpc>
                <a:spcPct val="150000"/>
              </a:lnSpc>
              <a:spcBef>
                <a:spcPts val="0"/>
              </a:spcBef>
              <a:buNone/>
              <a:defRPr sz="1400" b="0">
                <a:solidFill>
                  <a:schemeClr val="bg1"/>
                </a:solidFill>
                <a:latin typeface="Muli Regular" panose="00000500000000000000" pitchFamily="2" charset="0"/>
              </a:defRPr>
            </a:lvl1pPr>
            <a:lvl2pPr marL="457200" indent="0">
              <a:buNone/>
              <a:defRPr sz="4000">
                <a:latin typeface="Oswald" pitchFamily="2" charset="0"/>
              </a:defRPr>
            </a:lvl2pPr>
            <a:lvl3pPr marL="914400" indent="0">
              <a:buNone/>
              <a:defRPr sz="4000">
                <a:latin typeface="Oswald" pitchFamily="2" charset="0"/>
              </a:defRPr>
            </a:lvl3pPr>
            <a:lvl4pPr marL="1371600" indent="0">
              <a:buNone/>
              <a:defRPr sz="4000">
                <a:latin typeface="Oswald" pitchFamily="2" charset="0"/>
              </a:defRPr>
            </a:lvl4pPr>
            <a:lvl5pPr marL="1828800" indent="0">
              <a:buNone/>
              <a:defRPr sz="4000">
                <a:latin typeface="Oswald" pitchFamily="2" charset="0"/>
              </a:defRPr>
            </a:lvl5pPr>
          </a:lstStyle>
          <a:p>
            <a:pPr lvl="0"/>
            <a:r>
              <a:rPr lang="en-US" dirty="0"/>
              <a:t>Text Here</a:t>
            </a:r>
            <a:endParaRPr lang="en-GB" dirty="0"/>
          </a:p>
        </p:txBody>
      </p:sp>
    </p:spTree>
    <p:extLst>
      <p:ext uri="{BB962C8B-B14F-4D97-AF65-F5344CB8AC3E}">
        <p14:creationId xmlns:p14="http://schemas.microsoft.com/office/powerpoint/2010/main" val="2039085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63AF72-0DEC-A1B3-36C4-B6BBDE4F61A8}"/>
              </a:ext>
            </a:extLst>
          </p:cNvPr>
          <p:cNvSpPr/>
          <p:nvPr userDrawn="1"/>
        </p:nvSpPr>
        <p:spPr>
          <a:xfrm>
            <a:off x="0" y="0"/>
            <a:ext cx="4871864"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13">
            <a:extLst>
              <a:ext uri="{FF2B5EF4-FFF2-40B4-BE49-F238E27FC236}">
                <a16:creationId xmlns:a16="http://schemas.microsoft.com/office/drawing/2014/main" id="{291491DA-0B18-11DB-E71B-A14A7ADF2DB2}"/>
              </a:ext>
            </a:extLst>
          </p:cNvPr>
          <p:cNvSpPr>
            <a:spLocks noGrp="1"/>
          </p:cNvSpPr>
          <p:nvPr>
            <p:ph type="body" sz="quarter" idx="11" hasCustomPrompt="1"/>
          </p:nvPr>
        </p:nvSpPr>
        <p:spPr>
          <a:xfrm>
            <a:off x="695401" y="2564905"/>
            <a:ext cx="3240360" cy="1728192"/>
          </a:xfrm>
        </p:spPr>
        <p:txBody>
          <a:bodyPr anchor="ctr">
            <a:noAutofit/>
          </a:bodyPr>
          <a:lstStyle>
            <a:lvl1pPr marL="0" indent="0" algn="l">
              <a:lnSpc>
                <a:spcPct val="100000"/>
              </a:lnSpc>
              <a:spcBef>
                <a:spcPts val="0"/>
              </a:spcBef>
              <a:buNone/>
              <a:defRPr sz="3200" b="1">
                <a:solidFill>
                  <a:schemeClr val="bg1"/>
                </a:solidFill>
                <a:latin typeface="Oswald" pitchFamily="2" charset="0"/>
              </a:defRPr>
            </a:lvl1pPr>
            <a:lvl2pPr marL="457200" indent="0">
              <a:buNone/>
              <a:defRPr sz="4000">
                <a:latin typeface="Oswald" pitchFamily="2" charset="0"/>
              </a:defRPr>
            </a:lvl2pPr>
            <a:lvl3pPr marL="914400" indent="0">
              <a:buNone/>
              <a:defRPr sz="4000">
                <a:latin typeface="Oswald" pitchFamily="2" charset="0"/>
              </a:defRPr>
            </a:lvl3pPr>
            <a:lvl4pPr marL="1371600" indent="0">
              <a:buNone/>
              <a:defRPr sz="4000">
                <a:latin typeface="Oswald" pitchFamily="2" charset="0"/>
              </a:defRPr>
            </a:lvl4pPr>
            <a:lvl5pPr marL="1828800" indent="0">
              <a:buNone/>
              <a:defRPr sz="4000">
                <a:latin typeface="Oswald" pitchFamily="2" charset="0"/>
              </a:defRPr>
            </a:lvl5pPr>
          </a:lstStyle>
          <a:p>
            <a:pPr lvl="0"/>
            <a:r>
              <a:rPr lang="en-US" dirty="0"/>
              <a:t>Agenda Slide Heading Here</a:t>
            </a:r>
            <a:endParaRPr lang="en-GB" dirty="0"/>
          </a:p>
        </p:txBody>
      </p:sp>
      <p:pic>
        <p:nvPicPr>
          <p:cNvPr id="8" name="Picture 7" descr="Shape&#10;&#10;Description automatically generated">
            <a:extLst>
              <a:ext uri="{FF2B5EF4-FFF2-40B4-BE49-F238E27FC236}">
                <a16:creationId xmlns:a16="http://schemas.microsoft.com/office/drawing/2014/main" id="{B1D9C2E4-D374-E8A9-3D71-7108BEAFD9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5428" y="6103590"/>
            <a:ext cx="555221" cy="555533"/>
          </a:xfrm>
          <a:prstGeom prst="rect">
            <a:avLst/>
          </a:prstGeom>
        </p:spPr>
      </p:pic>
      <p:sp>
        <p:nvSpPr>
          <p:cNvPr id="10" name="Text Placeholder 13">
            <a:extLst>
              <a:ext uri="{FF2B5EF4-FFF2-40B4-BE49-F238E27FC236}">
                <a16:creationId xmlns:a16="http://schemas.microsoft.com/office/drawing/2014/main" id="{E60F3700-A28E-709A-3B64-217266CE7C04}"/>
              </a:ext>
            </a:extLst>
          </p:cNvPr>
          <p:cNvSpPr>
            <a:spLocks noGrp="1"/>
          </p:cNvSpPr>
          <p:nvPr>
            <p:ph type="body" sz="quarter" idx="12" hasCustomPrompt="1"/>
          </p:nvPr>
        </p:nvSpPr>
        <p:spPr>
          <a:xfrm>
            <a:off x="5447928" y="980728"/>
            <a:ext cx="5976664" cy="4896544"/>
          </a:xfrm>
        </p:spPr>
        <p:txBody>
          <a:bodyPr anchor="ctr">
            <a:noAutofit/>
          </a:bodyPr>
          <a:lstStyle>
            <a:lvl1pPr marL="342900" indent="-342900" algn="l">
              <a:lnSpc>
                <a:spcPct val="150000"/>
              </a:lnSpc>
              <a:spcBef>
                <a:spcPts val="0"/>
              </a:spcBef>
              <a:spcAft>
                <a:spcPts val="1200"/>
              </a:spcAft>
              <a:buFont typeface="+mj-lt"/>
              <a:buAutoNum type="arabicPeriod"/>
              <a:defRPr sz="1600" b="0">
                <a:solidFill>
                  <a:schemeClr val="tx1"/>
                </a:solidFill>
                <a:latin typeface="Muli Regular" panose="00000500000000000000" pitchFamily="2" charset="0"/>
              </a:defRPr>
            </a:lvl1pPr>
            <a:lvl2pPr marL="457200" indent="0">
              <a:buNone/>
              <a:defRPr sz="4000">
                <a:latin typeface="Oswald" pitchFamily="2" charset="0"/>
              </a:defRPr>
            </a:lvl2pPr>
            <a:lvl3pPr marL="914400" indent="0">
              <a:buNone/>
              <a:defRPr sz="4000">
                <a:latin typeface="Oswald" pitchFamily="2" charset="0"/>
              </a:defRPr>
            </a:lvl3pPr>
            <a:lvl4pPr marL="1371600" indent="0">
              <a:buNone/>
              <a:defRPr sz="4000">
                <a:latin typeface="Oswald" pitchFamily="2" charset="0"/>
              </a:defRPr>
            </a:lvl4pPr>
            <a:lvl5pPr marL="1828800" indent="0">
              <a:buNone/>
              <a:defRPr sz="4000">
                <a:latin typeface="Oswald" pitchFamily="2" charset="0"/>
              </a:defRPr>
            </a:lvl5pPr>
          </a:lstStyle>
          <a:p>
            <a:pPr lvl="0"/>
            <a:r>
              <a:rPr lang="en-US" dirty="0"/>
              <a:t>Text Here</a:t>
            </a:r>
            <a:endParaRPr lang="en-GB" dirty="0"/>
          </a:p>
        </p:txBody>
      </p:sp>
    </p:spTree>
    <p:extLst>
      <p:ext uri="{BB962C8B-B14F-4D97-AF65-F5344CB8AC3E}">
        <p14:creationId xmlns:p14="http://schemas.microsoft.com/office/powerpoint/2010/main" val="2239558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div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1761AD1-CD61-90A2-1CDA-E451C357CD5D}"/>
              </a:ext>
            </a:extLst>
          </p:cNvPr>
          <p:cNvSpPr/>
          <p:nvPr userDrawn="1"/>
        </p:nvSpPr>
        <p:spPr>
          <a:xfrm>
            <a:off x="766763" y="1988840"/>
            <a:ext cx="2642874" cy="4104456"/>
          </a:xfrm>
          <a:prstGeom prst="rect">
            <a:avLst/>
          </a:prstGeom>
          <a:solidFill>
            <a:srgbClr val="E81123"/>
          </a:solidFill>
          <a:ln>
            <a:noFill/>
          </a:ln>
          <a:effectLst>
            <a:outerShdw blurRad="3810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5B5F53C9-1C86-68EE-FB1B-841BAC2433A2}"/>
              </a:ext>
            </a:extLst>
          </p:cNvPr>
          <p:cNvSpPr/>
          <p:nvPr userDrawn="1"/>
        </p:nvSpPr>
        <p:spPr>
          <a:xfrm>
            <a:off x="3438630" y="1988840"/>
            <a:ext cx="2642874" cy="4104456"/>
          </a:xfrm>
          <a:prstGeom prst="rect">
            <a:avLst/>
          </a:prstGeom>
          <a:solidFill>
            <a:srgbClr val="FF8C00"/>
          </a:solidFill>
          <a:ln>
            <a:noFill/>
          </a:ln>
          <a:effectLst>
            <a:outerShdw blurRad="3810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26D02E75-BBA7-883A-5671-3C2CDFC03B01}"/>
              </a:ext>
            </a:extLst>
          </p:cNvPr>
          <p:cNvSpPr/>
          <p:nvPr userDrawn="1"/>
        </p:nvSpPr>
        <p:spPr>
          <a:xfrm>
            <a:off x="6110496" y="1988840"/>
            <a:ext cx="2642874" cy="4104456"/>
          </a:xfrm>
          <a:prstGeom prst="rect">
            <a:avLst/>
          </a:prstGeom>
          <a:solidFill>
            <a:srgbClr val="0078D7"/>
          </a:solidFill>
          <a:ln>
            <a:noFill/>
          </a:ln>
          <a:effectLst>
            <a:outerShdw blurRad="3810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25133A2E-52E3-227E-40EE-B4D48C0215D4}"/>
              </a:ext>
            </a:extLst>
          </p:cNvPr>
          <p:cNvSpPr/>
          <p:nvPr userDrawn="1"/>
        </p:nvSpPr>
        <p:spPr>
          <a:xfrm>
            <a:off x="8782364" y="1988840"/>
            <a:ext cx="2642874" cy="4104456"/>
          </a:xfrm>
          <a:prstGeom prst="rect">
            <a:avLst/>
          </a:prstGeom>
          <a:solidFill>
            <a:srgbClr val="107C10"/>
          </a:solidFill>
          <a:ln>
            <a:noFill/>
          </a:ln>
          <a:effectLst>
            <a:outerShdw blurRad="3810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descr="Shape&#10;&#10;Description automatically generated">
            <a:extLst>
              <a:ext uri="{FF2B5EF4-FFF2-40B4-BE49-F238E27FC236}">
                <a16:creationId xmlns:a16="http://schemas.microsoft.com/office/drawing/2014/main" id="{FD3A2C6A-7917-D63A-5975-A8D386D6C9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5428" y="6103590"/>
            <a:ext cx="555221" cy="555533"/>
          </a:xfrm>
          <a:prstGeom prst="rect">
            <a:avLst/>
          </a:prstGeom>
        </p:spPr>
      </p:pic>
      <p:sp>
        <p:nvSpPr>
          <p:cNvPr id="22" name="Text Placeholder 13">
            <a:extLst>
              <a:ext uri="{FF2B5EF4-FFF2-40B4-BE49-F238E27FC236}">
                <a16:creationId xmlns:a16="http://schemas.microsoft.com/office/drawing/2014/main" id="{7062AA7A-87E2-AB0C-04F8-9069A24978D7}"/>
              </a:ext>
            </a:extLst>
          </p:cNvPr>
          <p:cNvSpPr>
            <a:spLocks noGrp="1"/>
          </p:cNvSpPr>
          <p:nvPr>
            <p:ph type="body" sz="quarter" idx="11" hasCustomPrompt="1"/>
          </p:nvPr>
        </p:nvSpPr>
        <p:spPr>
          <a:xfrm>
            <a:off x="695400" y="514772"/>
            <a:ext cx="10729192" cy="648071"/>
          </a:xfrm>
        </p:spPr>
        <p:txBody>
          <a:bodyPr anchor="ctr">
            <a:noAutofit/>
          </a:bodyPr>
          <a:lstStyle>
            <a:lvl1pPr marL="0" indent="0" algn="l">
              <a:lnSpc>
                <a:spcPct val="100000"/>
              </a:lnSpc>
              <a:spcBef>
                <a:spcPts val="0"/>
              </a:spcBef>
              <a:buNone/>
              <a:defRPr sz="3200" b="1">
                <a:solidFill>
                  <a:schemeClr val="tx1"/>
                </a:solidFill>
                <a:latin typeface="Oswald" pitchFamily="2" charset="0"/>
              </a:defRPr>
            </a:lvl1pPr>
            <a:lvl2pPr marL="457200" indent="0">
              <a:buNone/>
              <a:defRPr sz="4000">
                <a:latin typeface="Oswald" pitchFamily="2" charset="0"/>
              </a:defRPr>
            </a:lvl2pPr>
            <a:lvl3pPr marL="914400" indent="0">
              <a:buNone/>
              <a:defRPr sz="4000">
                <a:latin typeface="Oswald" pitchFamily="2" charset="0"/>
              </a:defRPr>
            </a:lvl3pPr>
            <a:lvl4pPr marL="1371600" indent="0">
              <a:buNone/>
              <a:defRPr sz="4000">
                <a:latin typeface="Oswald" pitchFamily="2" charset="0"/>
              </a:defRPr>
            </a:lvl4pPr>
            <a:lvl5pPr marL="1828800" indent="0">
              <a:buNone/>
              <a:defRPr sz="4000">
                <a:latin typeface="Oswald" pitchFamily="2" charset="0"/>
              </a:defRPr>
            </a:lvl5pPr>
          </a:lstStyle>
          <a:p>
            <a:pPr lvl="0"/>
            <a:r>
              <a:rPr lang="en-US" dirty="0"/>
              <a:t>Add Slide Heading Here</a:t>
            </a:r>
            <a:endParaRPr lang="en-GB" dirty="0"/>
          </a:p>
        </p:txBody>
      </p:sp>
      <p:sp>
        <p:nvSpPr>
          <p:cNvPr id="23" name="Text Placeholder 13">
            <a:extLst>
              <a:ext uri="{FF2B5EF4-FFF2-40B4-BE49-F238E27FC236}">
                <a16:creationId xmlns:a16="http://schemas.microsoft.com/office/drawing/2014/main" id="{653EA48C-7A41-59C0-5C10-5E65A187AEBF}"/>
              </a:ext>
            </a:extLst>
          </p:cNvPr>
          <p:cNvSpPr>
            <a:spLocks noGrp="1"/>
          </p:cNvSpPr>
          <p:nvPr>
            <p:ph type="body" sz="quarter" idx="12" hasCustomPrompt="1"/>
          </p:nvPr>
        </p:nvSpPr>
        <p:spPr>
          <a:xfrm>
            <a:off x="695400" y="1181100"/>
            <a:ext cx="10734600" cy="552450"/>
          </a:xfrm>
        </p:spPr>
        <p:txBody>
          <a:bodyPr anchor="t">
            <a:noAutofit/>
          </a:bodyPr>
          <a:lstStyle>
            <a:lvl1pPr marL="0" indent="0" algn="l">
              <a:lnSpc>
                <a:spcPct val="100000"/>
              </a:lnSpc>
              <a:spcBef>
                <a:spcPts val="0"/>
              </a:spcBef>
              <a:spcAft>
                <a:spcPts val="1200"/>
              </a:spcAft>
              <a:buFont typeface="+mj-lt"/>
              <a:buNone/>
              <a:defRPr sz="1400" b="0">
                <a:solidFill>
                  <a:schemeClr val="tx1"/>
                </a:solidFill>
                <a:latin typeface="Muli Regular" panose="00000500000000000000" pitchFamily="2" charset="0"/>
              </a:defRPr>
            </a:lvl1pPr>
            <a:lvl2pPr marL="457200" indent="0">
              <a:buNone/>
              <a:defRPr sz="4000">
                <a:latin typeface="Oswald" pitchFamily="2" charset="0"/>
              </a:defRPr>
            </a:lvl2pPr>
            <a:lvl3pPr marL="914400" indent="0">
              <a:buNone/>
              <a:defRPr sz="4000">
                <a:latin typeface="Oswald" pitchFamily="2" charset="0"/>
              </a:defRPr>
            </a:lvl3pPr>
            <a:lvl4pPr marL="1371600" indent="0">
              <a:buNone/>
              <a:defRPr sz="4000">
                <a:latin typeface="Oswald" pitchFamily="2" charset="0"/>
              </a:defRPr>
            </a:lvl4pPr>
            <a:lvl5pPr marL="1828800" indent="0">
              <a:buNone/>
              <a:defRPr sz="4000">
                <a:latin typeface="Oswald" pitchFamily="2" charset="0"/>
              </a:defRPr>
            </a:lvl5pPr>
          </a:lstStyle>
          <a:p>
            <a:pPr lvl="0"/>
            <a:r>
              <a:rPr lang="en-US" dirty="0"/>
              <a:t>Text Here</a:t>
            </a:r>
            <a:endParaRPr lang="en-GB" dirty="0"/>
          </a:p>
        </p:txBody>
      </p:sp>
      <p:sp>
        <p:nvSpPr>
          <p:cNvPr id="24" name="Text Placeholder 13">
            <a:extLst>
              <a:ext uri="{FF2B5EF4-FFF2-40B4-BE49-F238E27FC236}">
                <a16:creationId xmlns:a16="http://schemas.microsoft.com/office/drawing/2014/main" id="{0072EBB0-0D1B-2BA1-0149-123322A57176}"/>
              </a:ext>
            </a:extLst>
          </p:cNvPr>
          <p:cNvSpPr>
            <a:spLocks noGrp="1"/>
          </p:cNvSpPr>
          <p:nvPr>
            <p:ph type="body" sz="quarter" idx="13" hasCustomPrompt="1"/>
          </p:nvPr>
        </p:nvSpPr>
        <p:spPr>
          <a:xfrm>
            <a:off x="970935" y="2785110"/>
            <a:ext cx="2234530" cy="3108960"/>
          </a:xfrm>
        </p:spPr>
        <p:txBody>
          <a:bodyPr anchor="t">
            <a:noAutofit/>
          </a:bodyPr>
          <a:lstStyle>
            <a:lvl1pPr marL="0" indent="0" algn="l">
              <a:lnSpc>
                <a:spcPct val="150000"/>
              </a:lnSpc>
              <a:spcBef>
                <a:spcPts val="0"/>
              </a:spcBef>
              <a:spcAft>
                <a:spcPts val="600"/>
              </a:spcAft>
              <a:buFont typeface="+mj-lt"/>
              <a:buNone/>
              <a:defRPr sz="1400" b="0">
                <a:solidFill>
                  <a:schemeClr val="bg1"/>
                </a:solidFill>
                <a:latin typeface="Muli Regular" panose="00000500000000000000" pitchFamily="2" charset="0"/>
              </a:defRPr>
            </a:lvl1pPr>
            <a:lvl2pPr marL="457200" indent="0">
              <a:buNone/>
              <a:defRPr sz="4000">
                <a:latin typeface="Oswald" pitchFamily="2" charset="0"/>
              </a:defRPr>
            </a:lvl2pPr>
            <a:lvl3pPr marL="914400" indent="0">
              <a:buNone/>
              <a:defRPr sz="4000">
                <a:latin typeface="Oswald" pitchFamily="2" charset="0"/>
              </a:defRPr>
            </a:lvl3pPr>
            <a:lvl4pPr marL="1371600" indent="0">
              <a:buNone/>
              <a:defRPr sz="4000">
                <a:latin typeface="Oswald" pitchFamily="2" charset="0"/>
              </a:defRPr>
            </a:lvl4pPr>
            <a:lvl5pPr marL="1828800" indent="0">
              <a:buNone/>
              <a:defRPr sz="4000">
                <a:latin typeface="Oswald" pitchFamily="2" charset="0"/>
              </a:defRPr>
            </a:lvl5pPr>
          </a:lstStyle>
          <a:p>
            <a:pPr lvl="0"/>
            <a:r>
              <a:rPr lang="en-US" dirty="0"/>
              <a:t>Text Here</a:t>
            </a:r>
            <a:endParaRPr lang="en-GB" dirty="0"/>
          </a:p>
        </p:txBody>
      </p:sp>
      <p:sp>
        <p:nvSpPr>
          <p:cNvPr id="25" name="Text Placeholder 13">
            <a:extLst>
              <a:ext uri="{FF2B5EF4-FFF2-40B4-BE49-F238E27FC236}">
                <a16:creationId xmlns:a16="http://schemas.microsoft.com/office/drawing/2014/main" id="{96E7448C-7662-F1C6-CAF6-25E168F86FF6}"/>
              </a:ext>
            </a:extLst>
          </p:cNvPr>
          <p:cNvSpPr>
            <a:spLocks noGrp="1"/>
          </p:cNvSpPr>
          <p:nvPr>
            <p:ph type="body" sz="quarter" idx="14" hasCustomPrompt="1"/>
          </p:nvPr>
        </p:nvSpPr>
        <p:spPr>
          <a:xfrm>
            <a:off x="970935" y="2470036"/>
            <a:ext cx="2234530" cy="288032"/>
          </a:xfrm>
        </p:spPr>
        <p:txBody>
          <a:bodyPr anchor="t">
            <a:noAutofit/>
          </a:bodyPr>
          <a:lstStyle>
            <a:lvl1pPr marL="0" indent="0" algn="l">
              <a:lnSpc>
                <a:spcPct val="100000"/>
              </a:lnSpc>
              <a:spcBef>
                <a:spcPts val="0"/>
              </a:spcBef>
              <a:spcAft>
                <a:spcPts val="0"/>
              </a:spcAft>
              <a:buFont typeface="+mj-lt"/>
              <a:buNone/>
              <a:defRPr sz="1600" b="0">
                <a:solidFill>
                  <a:schemeClr val="bg1"/>
                </a:solidFill>
                <a:latin typeface="Muli Bold" panose="00000800000000000000" pitchFamily="2" charset="0"/>
              </a:defRPr>
            </a:lvl1pPr>
            <a:lvl2pPr marL="457200" indent="0">
              <a:buNone/>
              <a:defRPr sz="4000">
                <a:latin typeface="Oswald" pitchFamily="2" charset="0"/>
              </a:defRPr>
            </a:lvl2pPr>
            <a:lvl3pPr marL="914400" indent="0">
              <a:buNone/>
              <a:defRPr sz="4000">
                <a:latin typeface="Oswald" pitchFamily="2" charset="0"/>
              </a:defRPr>
            </a:lvl3pPr>
            <a:lvl4pPr marL="1371600" indent="0">
              <a:buNone/>
              <a:defRPr sz="4000">
                <a:latin typeface="Oswald" pitchFamily="2" charset="0"/>
              </a:defRPr>
            </a:lvl4pPr>
            <a:lvl5pPr marL="1828800" indent="0">
              <a:buNone/>
              <a:defRPr sz="4000">
                <a:latin typeface="Oswald" pitchFamily="2" charset="0"/>
              </a:defRPr>
            </a:lvl5pPr>
          </a:lstStyle>
          <a:p>
            <a:pPr lvl="0"/>
            <a:r>
              <a:rPr lang="en-US" dirty="0"/>
              <a:t>Point Heading Here</a:t>
            </a:r>
            <a:endParaRPr lang="en-GB" dirty="0"/>
          </a:p>
        </p:txBody>
      </p:sp>
      <p:sp>
        <p:nvSpPr>
          <p:cNvPr id="26" name="Text Placeholder 13">
            <a:extLst>
              <a:ext uri="{FF2B5EF4-FFF2-40B4-BE49-F238E27FC236}">
                <a16:creationId xmlns:a16="http://schemas.microsoft.com/office/drawing/2014/main" id="{A542D114-DEC1-80ED-CFE3-FBFC352297CE}"/>
              </a:ext>
            </a:extLst>
          </p:cNvPr>
          <p:cNvSpPr>
            <a:spLocks noGrp="1"/>
          </p:cNvSpPr>
          <p:nvPr>
            <p:ph type="body" sz="quarter" idx="15" hasCustomPrompt="1"/>
          </p:nvPr>
        </p:nvSpPr>
        <p:spPr>
          <a:xfrm>
            <a:off x="3642802" y="2785110"/>
            <a:ext cx="2234530" cy="3108960"/>
          </a:xfrm>
        </p:spPr>
        <p:txBody>
          <a:bodyPr anchor="t">
            <a:noAutofit/>
          </a:bodyPr>
          <a:lstStyle>
            <a:lvl1pPr marL="0" indent="0" algn="l">
              <a:lnSpc>
                <a:spcPct val="150000"/>
              </a:lnSpc>
              <a:spcBef>
                <a:spcPts val="0"/>
              </a:spcBef>
              <a:spcAft>
                <a:spcPts val="600"/>
              </a:spcAft>
              <a:buFont typeface="+mj-lt"/>
              <a:buNone/>
              <a:defRPr sz="1400" b="0">
                <a:solidFill>
                  <a:schemeClr val="bg1"/>
                </a:solidFill>
                <a:latin typeface="Muli Regular" panose="00000500000000000000" pitchFamily="2" charset="0"/>
              </a:defRPr>
            </a:lvl1pPr>
            <a:lvl2pPr marL="457200" indent="0">
              <a:buNone/>
              <a:defRPr sz="4000">
                <a:latin typeface="Oswald" pitchFamily="2" charset="0"/>
              </a:defRPr>
            </a:lvl2pPr>
            <a:lvl3pPr marL="914400" indent="0">
              <a:buNone/>
              <a:defRPr sz="4000">
                <a:latin typeface="Oswald" pitchFamily="2" charset="0"/>
              </a:defRPr>
            </a:lvl3pPr>
            <a:lvl4pPr marL="1371600" indent="0">
              <a:buNone/>
              <a:defRPr sz="4000">
                <a:latin typeface="Oswald" pitchFamily="2" charset="0"/>
              </a:defRPr>
            </a:lvl4pPr>
            <a:lvl5pPr marL="1828800" indent="0">
              <a:buNone/>
              <a:defRPr sz="4000">
                <a:latin typeface="Oswald" pitchFamily="2" charset="0"/>
              </a:defRPr>
            </a:lvl5pPr>
          </a:lstStyle>
          <a:p>
            <a:pPr lvl="0"/>
            <a:r>
              <a:rPr lang="en-US" dirty="0"/>
              <a:t>Text Here</a:t>
            </a:r>
            <a:endParaRPr lang="en-GB" dirty="0"/>
          </a:p>
        </p:txBody>
      </p:sp>
      <p:sp>
        <p:nvSpPr>
          <p:cNvPr id="27" name="Text Placeholder 13">
            <a:extLst>
              <a:ext uri="{FF2B5EF4-FFF2-40B4-BE49-F238E27FC236}">
                <a16:creationId xmlns:a16="http://schemas.microsoft.com/office/drawing/2014/main" id="{9F84F910-C979-5F4C-84F2-A0EF2F84A65F}"/>
              </a:ext>
            </a:extLst>
          </p:cNvPr>
          <p:cNvSpPr>
            <a:spLocks noGrp="1"/>
          </p:cNvSpPr>
          <p:nvPr>
            <p:ph type="body" sz="quarter" idx="16" hasCustomPrompt="1"/>
          </p:nvPr>
        </p:nvSpPr>
        <p:spPr>
          <a:xfrm>
            <a:off x="3642802" y="2470036"/>
            <a:ext cx="2234530" cy="288032"/>
          </a:xfrm>
        </p:spPr>
        <p:txBody>
          <a:bodyPr anchor="t">
            <a:noAutofit/>
          </a:bodyPr>
          <a:lstStyle>
            <a:lvl1pPr marL="0" indent="0" algn="l">
              <a:lnSpc>
                <a:spcPct val="100000"/>
              </a:lnSpc>
              <a:spcBef>
                <a:spcPts val="0"/>
              </a:spcBef>
              <a:spcAft>
                <a:spcPts val="0"/>
              </a:spcAft>
              <a:buFont typeface="+mj-lt"/>
              <a:buNone/>
              <a:defRPr sz="1600" b="0">
                <a:solidFill>
                  <a:schemeClr val="bg1"/>
                </a:solidFill>
                <a:latin typeface="Muli Bold" panose="00000800000000000000" pitchFamily="2" charset="0"/>
              </a:defRPr>
            </a:lvl1pPr>
            <a:lvl2pPr marL="457200" indent="0">
              <a:buNone/>
              <a:defRPr sz="4000">
                <a:latin typeface="Oswald" pitchFamily="2" charset="0"/>
              </a:defRPr>
            </a:lvl2pPr>
            <a:lvl3pPr marL="914400" indent="0">
              <a:buNone/>
              <a:defRPr sz="4000">
                <a:latin typeface="Oswald" pitchFamily="2" charset="0"/>
              </a:defRPr>
            </a:lvl3pPr>
            <a:lvl4pPr marL="1371600" indent="0">
              <a:buNone/>
              <a:defRPr sz="4000">
                <a:latin typeface="Oswald" pitchFamily="2" charset="0"/>
              </a:defRPr>
            </a:lvl4pPr>
            <a:lvl5pPr marL="1828800" indent="0">
              <a:buNone/>
              <a:defRPr sz="4000">
                <a:latin typeface="Oswald" pitchFamily="2" charset="0"/>
              </a:defRPr>
            </a:lvl5pPr>
          </a:lstStyle>
          <a:p>
            <a:pPr lvl="0"/>
            <a:r>
              <a:rPr lang="en-US" dirty="0"/>
              <a:t>Point Heading Here</a:t>
            </a:r>
            <a:endParaRPr lang="en-GB" dirty="0"/>
          </a:p>
        </p:txBody>
      </p:sp>
      <p:sp>
        <p:nvSpPr>
          <p:cNvPr id="28" name="Text Placeholder 13">
            <a:extLst>
              <a:ext uri="{FF2B5EF4-FFF2-40B4-BE49-F238E27FC236}">
                <a16:creationId xmlns:a16="http://schemas.microsoft.com/office/drawing/2014/main" id="{240CAB71-D6C1-FFAC-358C-B7C1E30F5155}"/>
              </a:ext>
            </a:extLst>
          </p:cNvPr>
          <p:cNvSpPr>
            <a:spLocks noGrp="1"/>
          </p:cNvSpPr>
          <p:nvPr>
            <p:ph type="body" sz="quarter" idx="17" hasCustomPrompt="1"/>
          </p:nvPr>
        </p:nvSpPr>
        <p:spPr>
          <a:xfrm>
            <a:off x="6314668" y="2785110"/>
            <a:ext cx="2234530" cy="3108960"/>
          </a:xfrm>
        </p:spPr>
        <p:txBody>
          <a:bodyPr anchor="t">
            <a:noAutofit/>
          </a:bodyPr>
          <a:lstStyle>
            <a:lvl1pPr marL="0" indent="0" algn="l">
              <a:lnSpc>
                <a:spcPct val="150000"/>
              </a:lnSpc>
              <a:spcBef>
                <a:spcPts val="0"/>
              </a:spcBef>
              <a:spcAft>
                <a:spcPts val="600"/>
              </a:spcAft>
              <a:buFont typeface="+mj-lt"/>
              <a:buNone/>
              <a:defRPr sz="1400" b="0">
                <a:solidFill>
                  <a:schemeClr val="bg1"/>
                </a:solidFill>
                <a:latin typeface="Muli Regular" panose="00000500000000000000" pitchFamily="2" charset="0"/>
              </a:defRPr>
            </a:lvl1pPr>
            <a:lvl2pPr marL="457200" indent="0">
              <a:buNone/>
              <a:defRPr sz="4000">
                <a:latin typeface="Oswald" pitchFamily="2" charset="0"/>
              </a:defRPr>
            </a:lvl2pPr>
            <a:lvl3pPr marL="914400" indent="0">
              <a:buNone/>
              <a:defRPr sz="4000">
                <a:latin typeface="Oswald" pitchFamily="2" charset="0"/>
              </a:defRPr>
            </a:lvl3pPr>
            <a:lvl4pPr marL="1371600" indent="0">
              <a:buNone/>
              <a:defRPr sz="4000">
                <a:latin typeface="Oswald" pitchFamily="2" charset="0"/>
              </a:defRPr>
            </a:lvl4pPr>
            <a:lvl5pPr marL="1828800" indent="0">
              <a:buNone/>
              <a:defRPr sz="4000">
                <a:latin typeface="Oswald" pitchFamily="2" charset="0"/>
              </a:defRPr>
            </a:lvl5pPr>
          </a:lstStyle>
          <a:p>
            <a:pPr lvl="0"/>
            <a:r>
              <a:rPr lang="en-US" dirty="0"/>
              <a:t>Text Here</a:t>
            </a:r>
            <a:endParaRPr lang="en-GB" dirty="0"/>
          </a:p>
        </p:txBody>
      </p:sp>
      <p:sp>
        <p:nvSpPr>
          <p:cNvPr id="29" name="Text Placeholder 13">
            <a:extLst>
              <a:ext uri="{FF2B5EF4-FFF2-40B4-BE49-F238E27FC236}">
                <a16:creationId xmlns:a16="http://schemas.microsoft.com/office/drawing/2014/main" id="{58887E1A-1CCD-341A-0D71-71C7BEC4D2CF}"/>
              </a:ext>
            </a:extLst>
          </p:cNvPr>
          <p:cNvSpPr>
            <a:spLocks noGrp="1"/>
          </p:cNvSpPr>
          <p:nvPr>
            <p:ph type="body" sz="quarter" idx="18" hasCustomPrompt="1"/>
          </p:nvPr>
        </p:nvSpPr>
        <p:spPr>
          <a:xfrm>
            <a:off x="6314668" y="2470036"/>
            <a:ext cx="2234530" cy="288032"/>
          </a:xfrm>
        </p:spPr>
        <p:txBody>
          <a:bodyPr anchor="t">
            <a:noAutofit/>
          </a:bodyPr>
          <a:lstStyle>
            <a:lvl1pPr marL="0" indent="0" algn="l">
              <a:lnSpc>
                <a:spcPct val="100000"/>
              </a:lnSpc>
              <a:spcBef>
                <a:spcPts val="0"/>
              </a:spcBef>
              <a:spcAft>
                <a:spcPts val="0"/>
              </a:spcAft>
              <a:buFont typeface="+mj-lt"/>
              <a:buNone/>
              <a:defRPr sz="1600" b="0">
                <a:solidFill>
                  <a:schemeClr val="bg1"/>
                </a:solidFill>
                <a:latin typeface="Muli Bold" panose="00000800000000000000" pitchFamily="2" charset="0"/>
              </a:defRPr>
            </a:lvl1pPr>
            <a:lvl2pPr marL="457200" indent="0">
              <a:buNone/>
              <a:defRPr sz="4000">
                <a:latin typeface="Oswald" pitchFamily="2" charset="0"/>
              </a:defRPr>
            </a:lvl2pPr>
            <a:lvl3pPr marL="914400" indent="0">
              <a:buNone/>
              <a:defRPr sz="4000">
                <a:latin typeface="Oswald" pitchFamily="2" charset="0"/>
              </a:defRPr>
            </a:lvl3pPr>
            <a:lvl4pPr marL="1371600" indent="0">
              <a:buNone/>
              <a:defRPr sz="4000">
                <a:latin typeface="Oswald" pitchFamily="2" charset="0"/>
              </a:defRPr>
            </a:lvl4pPr>
            <a:lvl5pPr marL="1828800" indent="0">
              <a:buNone/>
              <a:defRPr sz="4000">
                <a:latin typeface="Oswald" pitchFamily="2" charset="0"/>
              </a:defRPr>
            </a:lvl5pPr>
          </a:lstStyle>
          <a:p>
            <a:pPr lvl="0"/>
            <a:r>
              <a:rPr lang="en-US" dirty="0"/>
              <a:t>Point Heading Here</a:t>
            </a:r>
            <a:endParaRPr lang="en-GB" dirty="0"/>
          </a:p>
        </p:txBody>
      </p:sp>
      <p:sp>
        <p:nvSpPr>
          <p:cNvPr id="30" name="Text Placeholder 13">
            <a:extLst>
              <a:ext uri="{FF2B5EF4-FFF2-40B4-BE49-F238E27FC236}">
                <a16:creationId xmlns:a16="http://schemas.microsoft.com/office/drawing/2014/main" id="{5937DDCD-3DF7-39CB-AD8F-76D328602946}"/>
              </a:ext>
            </a:extLst>
          </p:cNvPr>
          <p:cNvSpPr>
            <a:spLocks noGrp="1"/>
          </p:cNvSpPr>
          <p:nvPr>
            <p:ph type="body" sz="quarter" idx="19" hasCustomPrompt="1"/>
          </p:nvPr>
        </p:nvSpPr>
        <p:spPr>
          <a:xfrm>
            <a:off x="8986536" y="2785110"/>
            <a:ext cx="2234530" cy="3108960"/>
          </a:xfrm>
        </p:spPr>
        <p:txBody>
          <a:bodyPr anchor="t">
            <a:noAutofit/>
          </a:bodyPr>
          <a:lstStyle>
            <a:lvl1pPr marL="0" indent="0" algn="l">
              <a:lnSpc>
                <a:spcPct val="150000"/>
              </a:lnSpc>
              <a:spcBef>
                <a:spcPts val="0"/>
              </a:spcBef>
              <a:spcAft>
                <a:spcPts val="600"/>
              </a:spcAft>
              <a:buFont typeface="+mj-lt"/>
              <a:buNone/>
              <a:defRPr sz="1400" b="0">
                <a:solidFill>
                  <a:schemeClr val="bg1"/>
                </a:solidFill>
                <a:latin typeface="Muli Regular" panose="00000500000000000000" pitchFamily="2" charset="0"/>
              </a:defRPr>
            </a:lvl1pPr>
            <a:lvl2pPr marL="457200" indent="0">
              <a:buNone/>
              <a:defRPr sz="4000">
                <a:latin typeface="Oswald" pitchFamily="2" charset="0"/>
              </a:defRPr>
            </a:lvl2pPr>
            <a:lvl3pPr marL="914400" indent="0">
              <a:buNone/>
              <a:defRPr sz="4000">
                <a:latin typeface="Oswald" pitchFamily="2" charset="0"/>
              </a:defRPr>
            </a:lvl3pPr>
            <a:lvl4pPr marL="1371600" indent="0">
              <a:buNone/>
              <a:defRPr sz="4000">
                <a:latin typeface="Oswald" pitchFamily="2" charset="0"/>
              </a:defRPr>
            </a:lvl4pPr>
            <a:lvl5pPr marL="1828800" indent="0">
              <a:buNone/>
              <a:defRPr sz="4000">
                <a:latin typeface="Oswald" pitchFamily="2" charset="0"/>
              </a:defRPr>
            </a:lvl5pPr>
          </a:lstStyle>
          <a:p>
            <a:pPr lvl="0"/>
            <a:r>
              <a:rPr lang="en-US" dirty="0"/>
              <a:t>Text Here</a:t>
            </a:r>
            <a:endParaRPr lang="en-GB" dirty="0"/>
          </a:p>
        </p:txBody>
      </p:sp>
      <p:sp>
        <p:nvSpPr>
          <p:cNvPr id="31" name="Text Placeholder 13">
            <a:extLst>
              <a:ext uri="{FF2B5EF4-FFF2-40B4-BE49-F238E27FC236}">
                <a16:creationId xmlns:a16="http://schemas.microsoft.com/office/drawing/2014/main" id="{2C4493DD-612F-10FC-9B22-3E952D4AFB55}"/>
              </a:ext>
            </a:extLst>
          </p:cNvPr>
          <p:cNvSpPr>
            <a:spLocks noGrp="1"/>
          </p:cNvSpPr>
          <p:nvPr>
            <p:ph type="body" sz="quarter" idx="20" hasCustomPrompt="1"/>
          </p:nvPr>
        </p:nvSpPr>
        <p:spPr>
          <a:xfrm>
            <a:off x="8986536" y="2470036"/>
            <a:ext cx="2234530" cy="288032"/>
          </a:xfrm>
        </p:spPr>
        <p:txBody>
          <a:bodyPr anchor="t">
            <a:noAutofit/>
          </a:bodyPr>
          <a:lstStyle>
            <a:lvl1pPr marL="0" indent="0" algn="l">
              <a:lnSpc>
                <a:spcPct val="100000"/>
              </a:lnSpc>
              <a:spcBef>
                <a:spcPts val="0"/>
              </a:spcBef>
              <a:spcAft>
                <a:spcPts val="0"/>
              </a:spcAft>
              <a:buFont typeface="+mj-lt"/>
              <a:buNone/>
              <a:defRPr sz="1600" b="0">
                <a:solidFill>
                  <a:schemeClr val="bg1"/>
                </a:solidFill>
                <a:latin typeface="Muli Bold" panose="00000800000000000000" pitchFamily="2" charset="0"/>
              </a:defRPr>
            </a:lvl1pPr>
            <a:lvl2pPr marL="457200" indent="0">
              <a:buNone/>
              <a:defRPr sz="4000">
                <a:latin typeface="Oswald" pitchFamily="2" charset="0"/>
              </a:defRPr>
            </a:lvl2pPr>
            <a:lvl3pPr marL="914400" indent="0">
              <a:buNone/>
              <a:defRPr sz="4000">
                <a:latin typeface="Oswald" pitchFamily="2" charset="0"/>
              </a:defRPr>
            </a:lvl3pPr>
            <a:lvl4pPr marL="1371600" indent="0">
              <a:buNone/>
              <a:defRPr sz="4000">
                <a:latin typeface="Oswald" pitchFamily="2" charset="0"/>
              </a:defRPr>
            </a:lvl4pPr>
            <a:lvl5pPr marL="1828800" indent="0">
              <a:buNone/>
              <a:defRPr sz="4000">
                <a:latin typeface="Oswald" pitchFamily="2" charset="0"/>
              </a:defRPr>
            </a:lvl5pPr>
          </a:lstStyle>
          <a:p>
            <a:pPr lvl="0"/>
            <a:r>
              <a:rPr lang="en-US" dirty="0"/>
              <a:t>Point Heading Here</a:t>
            </a:r>
            <a:endParaRPr lang="en-GB" dirty="0"/>
          </a:p>
        </p:txBody>
      </p:sp>
    </p:spTree>
    <p:extLst>
      <p:ext uri="{BB962C8B-B14F-4D97-AF65-F5344CB8AC3E}">
        <p14:creationId xmlns:p14="http://schemas.microsoft.com/office/powerpoint/2010/main" val="626354031"/>
      </p:ext>
    </p:extLst>
  </p:cSld>
  <p:clrMapOvr>
    <a:masterClrMapping/>
  </p:clrMapOvr>
  <p:extLst>
    <p:ext uri="{DCECCB84-F9BA-43D5-87BE-67443E8EF086}">
      <p15:sldGuideLst xmlns:p15="http://schemas.microsoft.com/office/powerpoint/2012/main">
        <p15:guide id="1" pos="48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 div text with image">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0B8EF7B3-1ED1-B57D-887A-CAF01B400683}"/>
              </a:ext>
            </a:extLst>
          </p:cNvPr>
          <p:cNvSpPr>
            <a:spLocks noGrp="1"/>
          </p:cNvSpPr>
          <p:nvPr>
            <p:ph type="pic" sz="quarter" idx="21" hasCustomPrompt="1"/>
          </p:nvPr>
        </p:nvSpPr>
        <p:spPr>
          <a:xfrm>
            <a:off x="766763" y="1916832"/>
            <a:ext cx="2642874" cy="1802482"/>
          </a:xfrm>
          <a:custGeom>
            <a:avLst/>
            <a:gdLst>
              <a:gd name="connsiteX0" fmla="*/ 0 w 2642874"/>
              <a:gd name="connsiteY0" fmla="*/ 0 h 1802482"/>
              <a:gd name="connsiteX1" fmla="*/ 2642874 w 2642874"/>
              <a:gd name="connsiteY1" fmla="*/ 0 h 1802482"/>
              <a:gd name="connsiteX2" fmla="*/ 2642874 w 2642874"/>
              <a:gd name="connsiteY2" fmla="*/ 1802482 h 1802482"/>
              <a:gd name="connsiteX3" fmla="*/ 0 w 2642874"/>
              <a:gd name="connsiteY3" fmla="*/ 1802482 h 1802482"/>
            </a:gdLst>
            <a:ahLst/>
            <a:cxnLst>
              <a:cxn ang="0">
                <a:pos x="connsiteX0" y="connsiteY0"/>
              </a:cxn>
              <a:cxn ang="0">
                <a:pos x="connsiteX1" y="connsiteY1"/>
              </a:cxn>
              <a:cxn ang="0">
                <a:pos x="connsiteX2" y="connsiteY2"/>
              </a:cxn>
              <a:cxn ang="0">
                <a:pos x="connsiteX3" y="connsiteY3"/>
              </a:cxn>
            </a:cxnLst>
            <a:rect l="l" t="t" r="r" b="b"/>
            <a:pathLst>
              <a:path w="2642874" h="1802482">
                <a:moveTo>
                  <a:pt x="0" y="0"/>
                </a:moveTo>
                <a:lnTo>
                  <a:pt x="2642874" y="0"/>
                </a:lnTo>
                <a:lnTo>
                  <a:pt x="2642874" y="1802482"/>
                </a:lnTo>
                <a:lnTo>
                  <a:pt x="0" y="1802482"/>
                </a:lnTo>
                <a:close/>
              </a:path>
            </a:pathLst>
          </a:custGeom>
        </p:spPr>
        <p:txBody>
          <a:bodyPr wrap="square">
            <a:noAutofit/>
          </a:bodyPr>
          <a:lstStyle>
            <a:lvl1pPr marL="0" indent="0">
              <a:buNone/>
              <a:defRPr/>
            </a:lvl1pPr>
          </a:lstStyle>
          <a:p>
            <a:r>
              <a:rPr lang="en-GB" dirty="0"/>
              <a:t> </a:t>
            </a:r>
          </a:p>
        </p:txBody>
      </p:sp>
      <p:sp>
        <p:nvSpPr>
          <p:cNvPr id="40" name="Picture Placeholder 39">
            <a:extLst>
              <a:ext uri="{FF2B5EF4-FFF2-40B4-BE49-F238E27FC236}">
                <a16:creationId xmlns:a16="http://schemas.microsoft.com/office/drawing/2014/main" id="{9C3AE2F9-5158-7A42-23BD-8F80A396AE02}"/>
              </a:ext>
            </a:extLst>
          </p:cNvPr>
          <p:cNvSpPr>
            <a:spLocks noGrp="1"/>
          </p:cNvSpPr>
          <p:nvPr>
            <p:ph type="pic" sz="quarter" idx="22" hasCustomPrompt="1"/>
          </p:nvPr>
        </p:nvSpPr>
        <p:spPr>
          <a:xfrm>
            <a:off x="3438630" y="1916832"/>
            <a:ext cx="2642874" cy="1802482"/>
          </a:xfrm>
          <a:custGeom>
            <a:avLst/>
            <a:gdLst>
              <a:gd name="connsiteX0" fmla="*/ 0 w 2642874"/>
              <a:gd name="connsiteY0" fmla="*/ 0 h 1802482"/>
              <a:gd name="connsiteX1" fmla="*/ 2642874 w 2642874"/>
              <a:gd name="connsiteY1" fmla="*/ 0 h 1802482"/>
              <a:gd name="connsiteX2" fmla="*/ 2642874 w 2642874"/>
              <a:gd name="connsiteY2" fmla="*/ 1802482 h 1802482"/>
              <a:gd name="connsiteX3" fmla="*/ 0 w 2642874"/>
              <a:gd name="connsiteY3" fmla="*/ 1802482 h 1802482"/>
            </a:gdLst>
            <a:ahLst/>
            <a:cxnLst>
              <a:cxn ang="0">
                <a:pos x="connsiteX0" y="connsiteY0"/>
              </a:cxn>
              <a:cxn ang="0">
                <a:pos x="connsiteX1" y="connsiteY1"/>
              </a:cxn>
              <a:cxn ang="0">
                <a:pos x="connsiteX2" y="connsiteY2"/>
              </a:cxn>
              <a:cxn ang="0">
                <a:pos x="connsiteX3" y="connsiteY3"/>
              </a:cxn>
            </a:cxnLst>
            <a:rect l="l" t="t" r="r" b="b"/>
            <a:pathLst>
              <a:path w="2642874" h="1802482">
                <a:moveTo>
                  <a:pt x="0" y="0"/>
                </a:moveTo>
                <a:lnTo>
                  <a:pt x="2642874" y="0"/>
                </a:lnTo>
                <a:lnTo>
                  <a:pt x="2642874" y="1802482"/>
                </a:lnTo>
                <a:lnTo>
                  <a:pt x="0" y="1802482"/>
                </a:lnTo>
                <a:close/>
              </a:path>
            </a:pathLst>
          </a:custGeom>
        </p:spPr>
        <p:txBody>
          <a:bodyPr wrap="square">
            <a:noAutofit/>
          </a:bodyPr>
          <a:lstStyle>
            <a:lvl1pPr marL="0" indent="0">
              <a:buNone/>
              <a:defRPr/>
            </a:lvl1pPr>
          </a:lstStyle>
          <a:p>
            <a:r>
              <a:rPr lang="en-GB" dirty="0"/>
              <a:t> </a:t>
            </a:r>
          </a:p>
        </p:txBody>
      </p:sp>
      <p:sp>
        <p:nvSpPr>
          <p:cNvPr id="41" name="Picture Placeholder 40">
            <a:extLst>
              <a:ext uri="{FF2B5EF4-FFF2-40B4-BE49-F238E27FC236}">
                <a16:creationId xmlns:a16="http://schemas.microsoft.com/office/drawing/2014/main" id="{DD31CF33-8552-C8E0-F22C-F38C3ECD91B2}"/>
              </a:ext>
            </a:extLst>
          </p:cNvPr>
          <p:cNvSpPr>
            <a:spLocks noGrp="1"/>
          </p:cNvSpPr>
          <p:nvPr>
            <p:ph type="pic" sz="quarter" idx="23" hasCustomPrompt="1"/>
          </p:nvPr>
        </p:nvSpPr>
        <p:spPr>
          <a:xfrm>
            <a:off x="6110496" y="1916832"/>
            <a:ext cx="2642874" cy="1802482"/>
          </a:xfrm>
          <a:custGeom>
            <a:avLst/>
            <a:gdLst>
              <a:gd name="connsiteX0" fmla="*/ 0 w 2642874"/>
              <a:gd name="connsiteY0" fmla="*/ 0 h 1802482"/>
              <a:gd name="connsiteX1" fmla="*/ 2642874 w 2642874"/>
              <a:gd name="connsiteY1" fmla="*/ 0 h 1802482"/>
              <a:gd name="connsiteX2" fmla="*/ 2642874 w 2642874"/>
              <a:gd name="connsiteY2" fmla="*/ 1802482 h 1802482"/>
              <a:gd name="connsiteX3" fmla="*/ 0 w 2642874"/>
              <a:gd name="connsiteY3" fmla="*/ 1802482 h 1802482"/>
            </a:gdLst>
            <a:ahLst/>
            <a:cxnLst>
              <a:cxn ang="0">
                <a:pos x="connsiteX0" y="connsiteY0"/>
              </a:cxn>
              <a:cxn ang="0">
                <a:pos x="connsiteX1" y="connsiteY1"/>
              </a:cxn>
              <a:cxn ang="0">
                <a:pos x="connsiteX2" y="connsiteY2"/>
              </a:cxn>
              <a:cxn ang="0">
                <a:pos x="connsiteX3" y="connsiteY3"/>
              </a:cxn>
            </a:cxnLst>
            <a:rect l="l" t="t" r="r" b="b"/>
            <a:pathLst>
              <a:path w="2642874" h="1802482">
                <a:moveTo>
                  <a:pt x="0" y="0"/>
                </a:moveTo>
                <a:lnTo>
                  <a:pt x="2642874" y="0"/>
                </a:lnTo>
                <a:lnTo>
                  <a:pt x="2642874" y="1802482"/>
                </a:lnTo>
                <a:lnTo>
                  <a:pt x="0" y="1802482"/>
                </a:lnTo>
                <a:close/>
              </a:path>
            </a:pathLst>
          </a:custGeom>
        </p:spPr>
        <p:txBody>
          <a:bodyPr wrap="square">
            <a:noAutofit/>
          </a:bodyPr>
          <a:lstStyle>
            <a:lvl1pPr marL="0" indent="0">
              <a:buNone/>
              <a:defRPr/>
            </a:lvl1pPr>
          </a:lstStyle>
          <a:p>
            <a:r>
              <a:rPr lang="en-GB" dirty="0"/>
              <a:t> </a:t>
            </a:r>
          </a:p>
        </p:txBody>
      </p:sp>
      <p:sp>
        <p:nvSpPr>
          <p:cNvPr id="42" name="Picture Placeholder 41">
            <a:extLst>
              <a:ext uri="{FF2B5EF4-FFF2-40B4-BE49-F238E27FC236}">
                <a16:creationId xmlns:a16="http://schemas.microsoft.com/office/drawing/2014/main" id="{C1F126CC-4AAC-A85C-C29D-25858C427DB8}"/>
              </a:ext>
            </a:extLst>
          </p:cNvPr>
          <p:cNvSpPr>
            <a:spLocks noGrp="1"/>
          </p:cNvSpPr>
          <p:nvPr>
            <p:ph type="pic" sz="quarter" idx="24" hasCustomPrompt="1"/>
          </p:nvPr>
        </p:nvSpPr>
        <p:spPr>
          <a:xfrm>
            <a:off x="8782364" y="1916832"/>
            <a:ext cx="2642874" cy="1802482"/>
          </a:xfrm>
          <a:custGeom>
            <a:avLst/>
            <a:gdLst>
              <a:gd name="connsiteX0" fmla="*/ 0 w 2642874"/>
              <a:gd name="connsiteY0" fmla="*/ 0 h 1802482"/>
              <a:gd name="connsiteX1" fmla="*/ 2642874 w 2642874"/>
              <a:gd name="connsiteY1" fmla="*/ 0 h 1802482"/>
              <a:gd name="connsiteX2" fmla="*/ 2642874 w 2642874"/>
              <a:gd name="connsiteY2" fmla="*/ 1802482 h 1802482"/>
              <a:gd name="connsiteX3" fmla="*/ 0 w 2642874"/>
              <a:gd name="connsiteY3" fmla="*/ 1802482 h 1802482"/>
            </a:gdLst>
            <a:ahLst/>
            <a:cxnLst>
              <a:cxn ang="0">
                <a:pos x="connsiteX0" y="connsiteY0"/>
              </a:cxn>
              <a:cxn ang="0">
                <a:pos x="connsiteX1" y="connsiteY1"/>
              </a:cxn>
              <a:cxn ang="0">
                <a:pos x="connsiteX2" y="connsiteY2"/>
              </a:cxn>
              <a:cxn ang="0">
                <a:pos x="connsiteX3" y="connsiteY3"/>
              </a:cxn>
            </a:cxnLst>
            <a:rect l="l" t="t" r="r" b="b"/>
            <a:pathLst>
              <a:path w="2642874" h="1802482">
                <a:moveTo>
                  <a:pt x="0" y="0"/>
                </a:moveTo>
                <a:lnTo>
                  <a:pt x="2642874" y="0"/>
                </a:lnTo>
                <a:lnTo>
                  <a:pt x="2642874" y="1802482"/>
                </a:lnTo>
                <a:lnTo>
                  <a:pt x="0" y="1802482"/>
                </a:lnTo>
                <a:close/>
              </a:path>
            </a:pathLst>
          </a:custGeom>
        </p:spPr>
        <p:txBody>
          <a:bodyPr wrap="square">
            <a:noAutofit/>
          </a:bodyPr>
          <a:lstStyle>
            <a:lvl1pPr marL="0" indent="0">
              <a:buNone/>
              <a:defRPr/>
            </a:lvl1pPr>
          </a:lstStyle>
          <a:p>
            <a:r>
              <a:rPr lang="en-GB" dirty="0"/>
              <a:t> </a:t>
            </a:r>
          </a:p>
        </p:txBody>
      </p:sp>
      <p:sp>
        <p:nvSpPr>
          <p:cNvPr id="7" name="Rectangle 6">
            <a:extLst>
              <a:ext uri="{FF2B5EF4-FFF2-40B4-BE49-F238E27FC236}">
                <a16:creationId xmlns:a16="http://schemas.microsoft.com/office/drawing/2014/main" id="{71761AD1-CD61-90A2-1CDA-E451C357CD5D}"/>
              </a:ext>
            </a:extLst>
          </p:cNvPr>
          <p:cNvSpPr/>
          <p:nvPr userDrawn="1"/>
        </p:nvSpPr>
        <p:spPr>
          <a:xfrm>
            <a:off x="766763" y="3714750"/>
            <a:ext cx="2642874" cy="2378546"/>
          </a:xfrm>
          <a:prstGeom prst="rect">
            <a:avLst/>
          </a:prstGeom>
          <a:solidFill>
            <a:srgbClr val="E81123"/>
          </a:solidFill>
          <a:ln>
            <a:noFill/>
          </a:ln>
          <a:effectLst>
            <a:outerShdw blurRad="3810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5B5F53C9-1C86-68EE-FB1B-841BAC2433A2}"/>
              </a:ext>
            </a:extLst>
          </p:cNvPr>
          <p:cNvSpPr/>
          <p:nvPr userDrawn="1"/>
        </p:nvSpPr>
        <p:spPr>
          <a:xfrm>
            <a:off x="3438630" y="3714750"/>
            <a:ext cx="2642874" cy="2378546"/>
          </a:xfrm>
          <a:prstGeom prst="rect">
            <a:avLst/>
          </a:prstGeom>
          <a:solidFill>
            <a:srgbClr val="FF8C00"/>
          </a:solidFill>
          <a:ln>
            <a:noFill/>
          </a:ln>
          <a:effectLst>
            <a:outerShdw blurRad="3810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26D02E75-BBA7-883A-5671-3C2CDFC03B01}"/>
              </a:ext>
            </a:extLst>
          </p:cNvPr>
          <p:cNvSpPr/>
          <p:nvPr userDrawn="1"/>
        </p:nvSpPr>
        <p:spPr>
          <a:xfrm>
            <a:off x="6110496" y="3714750"/>
            <a:ext cx="2642874" cy="2378546"/>
          </a:xfrm>
          <a:prstGeom prst="rect">
            <a:avLst/>
          </a:prstGeom>
          <a:solidFill>
            <a:srgbClr val="0078D7"/>
          </a:solidFill>
          <a:ln>
            <a:noFill/>
          </a:ln>
          <a:effectLst>
            <a:outerShdw blurRad="3810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25133A2E-52E3-227E-40EE-B4D48C0215D4}"/>
              </a:ext>
            </a:extLst>
          </p:cNvPr>
          <p:cNvSpPr/>
          <p:nvPr userDrawn="1"/>
        </p:nvSpPr>
        <p:spPr>
          <a:xfrm>
            <a:off x="8782364" y="3714750"/>
            <a:ext cx="2642874" cy="2378546"/>
          </a:xfrm>
          <a:prstGeom prst="rect">
            <a:avLst/>
          </a:prstGeom>
          <a:solidFill>
            <a:srgbClr val="107C10"/>
          </a:solidFill>
          <a:ln>
            <a:noFill/>
          </a:ln>
          <a:effectLst>
            <a:outerShdw blurRad="3810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descr="Shape&#10;&#10;Description automatically generated">
            <a:extLst>
              <a:ext uri="{FF2B5EF4-FFF2-40B4-BE49-F238E27FC236}">
                <a16:creationId xmlns:a16="http://schemas.microsoft.com/office/drawing/2014/main" id="{FD3A2C6A-7917-D63A-5975-A8D386D6C9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5428" y="6103590"/>
            <a:ext cx="555221" cy="555533"/>
          </a:xfrm>
          <a:prstGeom prst="rect">
            <a:avLst/>
          </a:prstGeom>
        </p:spPr>
      </p:pic>
      <p:sp>
        <p:nvSpPr>
          <p:cNvPr id="22" name="Text Placeholder 13">
            <a:extLst>
              <a:ext uri="{FF2B5EF4-FFF2-40B4-BE49-F238E27FC236}">
                <a16:creationId xmlns:a16="http://schemas.microsoft.com/office/drawing/2014/main" id="{7062AA7A-87E2-AB0C-04F8-9069A24978D7}"/>
              </a:ext>
            </a:extLst>
          </p:cNvPr>
          <p:cNvSpPr>
            <a:spLocks noGrp="1"/>
          </p:cNvSpPr>
          <p:nvPr>
            <p:ph type="body" sz="quarter" idx="11" hasCustomPrompt="1"/>
          </p:nvPr>
        </p:nvSpPr>
        <p:spPr>
          <a:xfrm>
            <a:off x="695400" y="514772"/>
            <a:ext cx="10729192" cy="648071"/>
          </a:xfrm>
        </p:spPr>
        <p:txBody>
          <a:bodyPr anchor="ctr">
            <a:noAutofit/>
          </a:bodyPr>
          <a:lstStyle>
            <a:lvl1pPr marL="0" indent="0" algn="l">
              <a:lnSpc>
                <a:spcPct val="100000"/>
              </a:lnSpc>
              <a:spcBef>
                <a:spcPts val="0"/>
              </a:spcBef>
              <a:buNone/>
              <a:defRPr sz="3200" b="1">
                <a:solidFill>
                  <a:schemeClr val="tx1"/>
                </a:solidFill>
                <a:latin typeface="Oswald" pitchFamily="2" charset="0"/>
              </a:defRPr>
            </a:lvl1pPr>
            <a:lvl2pPr marL="457200" indent="0">
              <a:buNone/>
              <a:defRPr sz="4000">
                <a:latin typeface="Oswald" pitchFamily="2" charset="0"/>
              </a:defRPr>
            </a:lvl2pPr>
            <a:lvl3pPr marL="914400" indent="0">
              <a:buNone/>
              <a:defRPr sz="4000">
                <a:latin typeface="Oswald" pitchFamily="2" charset="0"/>
              </a:defRPr>
            </a:lvl3pPr>
            <a:lvl4pPr marL="1371600" indent="0">
              <a:buNone/>
              <a:defRPr sz="4000">
                <a:latin typeface="Oswald" pitchFamily="2" charset="0"/>
              </a:defRPr>
            </a:lvl4pPr>
            <a:lvl5pPr marL="1828800" indent="0">
              <a:buNone/>
              <a:defRPr sz="4000">
                <a:latin typeface="Oswald" pitchFamily="2" charset="0"/>
              </a:defRPr>
            </a:lvl5pPr>
          </a:lstStyle>
          <a:p>
            <a:pPr lvl="0"/>
            <a:r>
              <a:rPr lang="en-US" dirty="0"/>
              <a:t>Add Slide Heading Here</a:t>
            </a:r>
            <a:endParaRPr lang="en-GB" dirty="0"/>
          </a:p>
        </p:txBody>
      </p:sp>
      <p:sp>
        <p:nvSpPr>
          <p:cNvPr id="23" name="Text Placeholder 13">
            <a:extLst>
              <a:ext uri="{FF2B5EF4-FFF2-40B4-BE49-F238E27FC236}">
                <a16:creationId xmlns:a16="http://schemas.microsoft.com/office/drawing/2014/main" id="{653EA48C-7A41-59C0-5C10-5E65A187AEBF}"/>
              </a:ext>
            </a:extLst>
          </p:cNvPr>
          <p:cNvSpPr>
            <a:spLocks noGrp="1"/>
          </p:cNvSpPr>
          <p:nvPr>
            <p:ph type="body" sz="quarter" idx="12" hasCustomPrompt="1"/>
          </p:nvPr>
        </p:nvSpPr>
        <p:spPr>
          <a:xfrm>
            <a:off x="695400" y="1181100"/>
            <a:ext cx="10734600" cy="552450"/>
          </a:xfrm>
        </p:spPr>
        <p:txBody>
          <a:bodyPr anchor="t">
            <a:noAutofit/>
          </a:bodyPr>
          <a:lstStyle>
            <a:lvl1pPr marL="0" indent="0" algn="l">
              <a:lnSpc>
                <a:spcPct val="100000"/>
              </a:lnSpc>
              <a:spcBef>
                <a:spcPts val="0"/>
              </a:spcBef>
              <a:spcAft>
                <a:spcPts val="1200"/>
              </a:spcAft>
              <a:buFont typeface="+mj-lt"/>
              <a:buNone/>
              <a:defRPr sz="1400" b="0">
                <a:solidFill>
                  <a:schemeClr val="tx1"/>
                </a:solidFill>
                <a:latin typeface="Muli Regular" panose="00000500000000000000" pitchFamily="2" charset="0"/>
              </a:defRPr>
            </a:lvl1pPr>
            <a:lvl2pPr marL="457200" indent="0">
              <a:buNone/>
              <a:defRPr sz="4000">
                <a:latin typeface="Oswald" pitchFamily="2" charset="0"/>
              </a:defRPr>
            </a:lvl2pPr>
            <a:lvl3pPr marL="914400" indent="0">
              <a:buNone/>
              <a:defRPr sz="4000">
                <a:latin typeface="Oswald" pitchFamily="2" charset="0"/>
              </a:defRPr>
            </a:lvl3pPr>
            <a:lvl4pPr marL="1371600" indent="0">
              <a:buNone/>
              <a:defRPr sz="4000">
                <a:latin typeface="Oswald" pitchFamily="2" charset="0"/>
              </a:defRPr>
            </a:lvl4pPr>
            <a:lvl5pPr marL="1828800" indent="0">
              <a:buNone/>
              <a:defRPr sz="4000">
                <a:latin typeface="Oswald" pitchFamily="2" charset="0"/>
              </a:defRPr>
            </a:lvl5pPr>
          </a:lstStyle>
          <a:p>
            <a:pPr lvl="0"/>
            <a:r>
              <a:rPr lang="en-US" dirty="0"/>
              <a:t>Text Here</a:t>
            </a:r>
            <a:endParaRPr lang="en-GB" dirty="0"/>
          </a:p>
        </p:txBody>
      </p:sp>
      <p:sp>
        <p:nvSpPr>
          <p:cNvPr id="24" name="Text Placeholder 13">
            <a:extLst>
              <a:ext uri="{FF2B5EF4-FFF2-40B4-BE49-F238E27FC236}">
                <a16:creationId xmlns:a16="http://schemas.microsoft.com/office/drawing/2014/main" id="{0072EBB0-0D1B-2BA1-0149-123322A57176}"/>
              </a:ext>
            </a:extLst>
          </p:cNvPr>
          <p:cNvSpPr>
            <a:spLocks noGrp="1"/>
          </p:cNvSpPr>
          <p:nvPr>
            <p:ph type="body" sz="quarter" idx="13" hasCustomPrompt="1"/>
          </p:nvPr>
        </p:nvSpPr>
        <p:spPr>
          <a:xfrm>
            <a:off x="970935" y="4267200"/>
            <a:ext cx="2234530" cy="1626870"/>
          </a:xfrm>
        </p:spPr>
        <p:txBody>
          <a:bodyPr anchor="t">
            <a:noAutofit/>
          </a:bodyPr>
          <a:lstStyle>
            <a:lvl1pPr marL="0" indent="0" algn="l">
              <a:lnSpc>
                <a:spcPct val="150000"/>
              </a:lnSpc>
              <a:spcBef>
                <a:spcPts val="0"/>
              </a:spcBef>
              <a:spcAft>
                <a:spcPts val="600"/>
              </a:spcAft>
              <a:buFont typeface="+mj-lt"/>
              <a:buNone/>
              <a:defRPr sz="1400" b="0">
                <a:solidFill>
                  <a:schemeClr val="bg1"/>
                </a:solidFill>
                <a:latin typeface="Muli Regular" panose="00000500000000000000" pitchFamily="2" charset="0"/>
              </a:defRPr>
            </a:lvl1pPr>
            <a:lvl2pPr marL="457200" indent="0">
              <a:buNone/>
              <a:defRPr sz="4000">
                <a:latin typeface="Oswald" pitchFamily="2" charset="0"/>
              </a:defRPr>
            </a:lvl2pPr>
            <a:lvl3pPr marL="914400" indent="0">
              <a:buNone/>
              <a:defRPr sz="4000">
                <a:latin typeface="Oswald" pitchFamily="2" charset="0"/>
              </a:defRPr>
            </a:lvl3pPr>
            <a:lvl4pPr marL="1371600" indent="0">
              <a:buNone/>
              <a:defRPr sz="4000">
                <a:latin typeface="Oswald" pitchFamily="2" charset="0"/>
              </a:defRPr>
            </a:lvl4pPr>
            <a:lvl5pPr marL="1828800" indent="0">
              <a:buNone/>
              <a:defRPr sz="4000">
                <a:latin typeface="Oswald" pitchFamily="2" charset="0"/>
              </a:defRPr>
            </a:lvl5pPr>
          </a:lstStyle>
          <a:p>
            <a:pPr lvl="0"/>
            <a:r>
              <a:rPr lang="en-US" dirty="0"/>
              <a:t>Text Here</a:t>
            </a:r>
            <a:endParaRPr lang="en-GB" dirty="0"/>
          </a:p>
        </p:txBody>
      </p:sp>
      <p:sp>
        <p:nvSpPr>
          <p:cNvPr id="25" name="Text Placeholder 13">
            <a:extLst>
              <a:ext uri="{FF2B5EF4-FFF2-40B4-BE49-F238E27FC236}">
                <a16:creationId xmlns:a16="http://schemas.microsoft.com/office/drawing/2014/main" id="{96E7448C-7662-F1C6-CAF6-25E168F86FF6}"/>
              </a:ext>
            </a:extLst>
          </p:cNvPr>
          <p:cNvSpPr>
            <a:spLocks noGrp="1"/>
          </p:cNvSpPr>
          <p:nvPr>
            <p:ph type="body" sz="quarter" idx="14" hasCustomPrompt="1"/>
          </p:nvPr>
        </p:nvSpPr>
        <p:spPr>
          <a:xfrm>
            <a:off x="970935" y="3936886"/>
            <a:ext cx="2234530" cy="288032"/>
          </a:xfrm>
        </p:spPr>
        <p:txBody>
          <a:bodyPr anchor="t">
            <a:noAutofit/>
          </a:bodyPr>
          <a:lstStyle>
            <a:lvl1pPr marL="0" indent="0" algn="l">
              <a:lnSpc>
                <a:spcPct val="100000"/>
              </a:lnSpc>
              <a:spcBef>
                <a:spcPts val="0"/>
              </a:spcBef>
              <a:spcAft>
                <a:spcPts val="0"/>
              </a:spcAft>
              <a:buFont typeface="+mj-lt"/>
              <a:buNone/>
              <a:defRPr sz="1600" b="0">
                <a:solidFill>
                  <a:schemeClr val="bg1"/>
                </a:solidFill>
                <a:latin typeface="Muli Bold" panose="00000800000000000000" pitchFamily="2" charset="0"/>
              </a:defRPr>
            </a:lvl1pPr>
            <a:lvl2pPr marL="457200" indent="0">
              <a:buNone/>
              <a:defRPr sz="4000">
                <a:latin typeface="Oswald" pitchFamily="2" charset="0"/>
              </a:defRPr>
            </a:lvl2pPr>
            <a:lvl3pPr marL="914400" indent="0">
              <a:buNone/>
              <a:defRPr sz="4000">
                <a:latin typeface="Oswald" pitchFamily="2" charset="0"/>
              </a:defRPr>
            </a:lvl3pPr>
            <a:lvl4pPr marL="1371600" indent="0">
              <a:buNone/>
              <a:defRPr sz="4000">
                <a:latin typeface="Oswald" pitchFamily="2" charset="0"/>
              </a:defRPr>
            </a:lvl4pPr>
            <a:lvl5pPr marL="1828800" indent="0">
              <a:buNone/>
              <a:defRPr sz="4000">
                <a:latin typeface="Oswald" pitchFamily="2" charset="0"/>
              </a:defRPr>
            </a:lvl5pPr>
          </a:lstStyle>
          <a:p>
            <a:pPr lvl="0"/>
            <a:r>
              <a:rPr lang="en-US" dirty="0"/>
              <a:t>Point Heading Here</a:t>
            </a:r>
            <a:endParaRPr lang="en-GB" dirty="0"/>
          </a:p>
        </p:txBody>
      </p:sp>
      <p:sp>
        <p:nvSpPr>
          <p:cNvPr id="26" name="Text Placeholder 13">
            <a:extLst>
              <a:ext uri="{FF2B5EF4-FFF2-40B4-BE49-F238E27FC236}">
                <a16:creationId xmlns:a16="http://schemas.microsoft.com/office/drawing/2014/main" id="{A542D114-DEC1-80ED-CFE3-FBFC352297CE}"/>
              </a:ext>
            </a:extLst>
          </p:cNvPr>
          <p:cNvSpPr>
            <a:spLocks noGrp="1"/>
          </p:cNvSpPr>
          <p:nvPr>
            <p:ph type="body" sz="quarter" idx="15" hasCustomPrompt="1"/>
          </p:nvPr>
        </p:nvSpPr>
        <p:spPr>
          <a:xfrm>
            <a:off x="3642802" y="4267200"/>
            <a:ext cx="2234530" cy="1626870"/>
          </a:xfrm>
        </p:spPr>
        <p:txBody>
          <a:bodyPr anchor="t">
            <a:noAutofit/>
          </a:bodyPr>
          <a:lstStyle>
            <a:lvl1pPr marL="0" indent="0" algn="l">
              <a:lnSpc>
                <a:spcPct val="150000"/>
              </a:lnSpc>
              <a:spcBef>
                <a:spcPts val="0"/>
              </a:spcBef>
              <a:spcAft>
                <a:spcPts val="600"/>
              </a:spcAft>
              <a:buFont typeface="+mj-lt"/>
              <a:buNone/>
              <a:defRPr sz="1400" b="0">
                <a:solidFill>
                  <a:schemeClr val="bg1"/>
                </a:solidFill>
                <a:latin typeface="Muli Regular" panose="00000500000000000000" pitchFamily="2" charset="0"/>
              </a:defRPr>
            </a:lvl1pPr>
            <a:lvl2pPr marL="457200" indent="0">
              <a:buNone/>
              <a:defRPr sz="4000">
                <a:latin typeface="Oswald" pitchFamily="2" charset="0"/>
              </a:defRPr>
            </a:lvl2pPr>
            <a:lvl3pPr marL="914400" indent="0">
              <a:buNone/>
              <a:defRPr sz="4000">
                <a:latin typeface="Oswald" pitchFamily="2" charset="0"/>
              </a:defRPr>
            </a:lvl3pPr>
            <a:lvl4pPr marL="1371600" indent="0">
              <a:buNone/>
              <a:defRPr sz="4000">
                <a:latin typeface="Oswald" pitchFamily="2" charset="0"/>
              </a:defRPr>
            </a:lvl4pPr>
            <a:lvl5pPr marL="1828800" indent="0">
              <a:buNone/>
              <a:defRPr sz="4000">
                <a:latin typeface="Oswald" pitchFamily="2" charset="0"/>
              </a:defRPr>
            </a:lvl5pPr>
          </a:lstStyle>
          <a:p>
            <a:pPr lvl="0"/>
            <a:r>
              <a:rPr lang="en-US" dirty="0"/>
              <a:t>Text Here</a:t>
            </a:r>
            <a:endParaRPr lang="en-GB" dirty="0"/>
          </a:p>
        </p:txBody>
      </p:sp>
      <p:sp>
        <p:nvSpPr>
          <p:cNvPr id="27" name="Text Placeholder 13">
            <a:extLst>
              <a:ext uri="{FF2B5EF4-FFF2-40B4-BE49-F238E27FC236}">
                <a16:creationId xmlns:a16="http://schemas.microsoft.com/office/drawing/2014/main" id="{9F84F910-C979-5F4C-84F2-A0EF2F84A65F}"/>
              </a:ext>
            </a:extLst>
          </p:cNvPr>
          <p:cNvSpPr>
            <a:spLocks noGrp="1"/>
          </p:cNvSpPr>
          <p:nvPr>
            <p:ph type="body" sz="quarter" idx="16" hasCustomPrompt="1"/>
          </p:nvPr>
        </p:nvSpPr>
        <p:spPr>
          <a:xfrm>
            <a:off x="3642802" y="3936886"/>
            <a:ext cx="2234530" cy="288032"/>
          </a:xfrm>
        </p:spPr>
        <p:txBody>
          <a:bodyPr anchor="t">
            <a:noAutofit/>
          </a:bodyPr>
          <a:lstStyle>
            <a:lvl1pPr marL="0" indent="0" algn="l">
              <a:lnSpc>
                <a:spcPct val="100000"/>
              </a:lnSpc>
              <a:spcBef>
                <a:spcPts val="0"/>
              </a:spcBef>
              <a:spcAft>
                <a:spcPts val="0"/>
              </a:spcAft>
              <a:buFont typeface="+mj-lt"/>
              <a:buNone/>
              <a:defRPr sz="1600" b="0">
                <a:solidFill>
                  <a:schemeClr val="bg1"/>
                </a:solidFill>
                <a:latin typeface="Muli Bold" panose="00000800000000000000" pitchFamily="2" charset="0"/>
              </a:defRPr>
            </a:lvl1pPr>
            <a:lvl2pPr marL="457200" indent="0">
              <a:buNone/>
              <a:defRPr sz="4000">
                <a:latin typeface="Oswald" pitchFamily="2" charset="0"/>
              </a:defRPr>
            </a:lvl2pPr>
            <a:lvl3pPr marL="914400" indent="0">
              <a:buNone/>
              <a:defRPr sz="4000">
                <a:latin typeface="Oswald" pitchFamily="2" charset="0"/>
              </a:defRPr>
            </a:lvl3pPr>
            <a:lvl4pPr marL="1371600" indent="0">
              <a:buNone/>
              <a:defRPr sz="4000">
                <a:latin typeface="Oswald" pitchFamily="2" charset="0"/>
              </a:defRPr>
            </a:lvl4pPr>
            <a:lvl5pPr marL="1828800" indent="0">
              <a:buNone/>
              <a:defRPr sz="4000">
                <a:latin typeface="Oswald" pitchFamily="2" charset="0"/>
              </a:defRPr>
            </a:lvl5pPr>
          </a:lstStyle>
          <a:p>
            <a:pPr lvl="0"/>
            <a:r>
              <a:rPr lang="en-US" dirty="0"/>
              <a:t>Point Heading Here</a:t>
            </a:r>
            <a:endParaRPr lang="en-GB" dirty="0"/>
          </a:p>
        </p:txBody>
      </p:sp>
      <p:sp>
        <p:nvSpPr>
          <p:cNvPr id="28" name="Text Placeholder 13">
            <a:extLst>
              <a:ext uri="{FF2B5EF4-FFF2-40B4-BE49-F238E27FC236}">
                <a16:creationId xmlns:a16="http://schemas.microsoft.com/office/drawing/2014/main" id="{240CAB71-D6C1-FFAC-358C-B7C1E30F5155}"/>
              </a:ext>
            </a:extLst>
          </p:cNvPr>
          <p:cNvSpPr>
            <a:spLocks noGrp="1"/>
          </p:cNvSpPr>
          <p:nvPr>
            <p:ph type="body" sz="quarter" idx="17" hasCustomPrompt="1"/>
          </p:nvPr>
        </p:nvSpPr>
        <p:spPr>
          <a:xfrm>
            <a:off x="6314668" y="4267200"/>
            <a:ext cx="2234530" cy="1626870"/>
          </a:xfrm>
        </p:spPr>
        <p:txBody>
          <a:bodyPr anchor="t">
            <a:noAutofit/>
          </a:bodyPr>
          <a:lstStyle>
            <a:lvl1pPr marL="0" indent="0" algn="l">
              <a:lnSpc>
                <a:spcPct val="150000"/>
              </a:lnSpc>
              <a:spcBef>
                <a:spcPts val="0"/>
              </a:spcBef>
              <a:spcAft>
                <a:spcPts val="600"/>
              </a:spcAft>
              <a:buFont typeface="+mj-lt"/>
              <a:buNone/>
              <a:defRPr sz="1400" b="0">
                <a:solidFill>
                  <a:schemeClr val="bg1"/>
                </a:solidFill>
                <a:latin typeface="Muli Regular" panose="00000500000000000000" pitchFamily="2" charset="0"/>
              </a:defRPr>
            </a:lvl1pPr>
            <a:lvl2pPr marL="457200" indent="0">
              <a:buNone/>
              <a:defRPr sz="4000">
                <a:latin typeface="Oswald" pitchFamily="2" charset="0"/>
              </a:defRPr>
            </a:lvl2pPr>
            <a:lvl3pPr marL="914400" indent="0">
              <a:buNone/>
              <a:defRPr sz="4000">
                <a:latin typeface="Oswald" pitchFamily="2" charset="0"/>
              </a:defRPr>
            </a:lvl3pPr>
            <a:lvl4pPr marL="1371600" indent="0">
              <a:buNone/>
              <a:defRPr sz="4000">
                <a:latin typeface="Oswald" pitchFamily="2" charset="0"/>
              </a:defRPr>
            </a:lvl4pPr>
            <a:lvl5pPr marL="1828800" indent="0">
              <a:buNone/>
              <a:defRPr sz="4000">
                <a:latin typeface="Oswald" pitchFamily="2" charset="0"/>
              </a:defRPr>
            </a:lvl5pPr>
          </a:lstStyle>
          <a:p>
            <a:pPr lvl="0"/>
            <a:r>
              <a:rPr lang="en-US" dirty="0"/>
              <a:t>Text Here</a:t>
            </a:r>
            <a:endParaRPr lang="en-GB" dirty="0"/>
          </a:p>
        </p:txBody>
      </p:sp>
      <p:sp>
        <p:nvSpPr>
          <p:cNvPr id="29" name="Text Placeholder 13">
            <a:extLst>
              <a:ext uri="{FF2B5EF4-FFF2-40B4-BE49-F238E27FC236}">
                <a16:creationId xmlns:a16="http://schemas.microsoft.com/office/drawing/2014/main" id="{58887E1A-1CCD-341A-0D71-71C7BEC4D2CF}"/>
              </a:ext>
            </a:extLst>
          </p:cNvPr>
          <p:cNvSpPr>
            <a:spLocks noGrp="1"/>
          </p:cNvSpPr>
          <p:nvPr>
            <p:ph type="body" sz="quarter" idx="18" hasCustomPrompt="1"/>
          </p:nvPr>
        </p:nvSpPr>
        <p:spPr>
          <a:xfrm>
            <a:off x="6314668" y="3936886"/>
            <a:ext cx="2234530" cy="288032"/>
          </a:xfrm>
        </p:spPr>
        <p:txBody>
          <a:bodyPr anchor="t">
            <a:noAutofit/>
          </a:bodyPr>
          <a:lstStyle>
            <a:lvl1pPr marL="0" indent="0" algn="l">
              <a:lnSpc>
                <a:spcPct val="100000"/>
              </a:lnSpc>
              <a:spcBef>
                <a:spcPts val="0"/>
              </a:spcBef>
              <a:spcAft>
                <a:spcPts val="0"/>
              </a:spcAft>
              <a:buFont typeface="+mj-lt"/>
              <a:buNone/>
              <a:defRPr sz="1600" b="0">
                <a:solidFill>
                  <a:schemeClr val="bg1"/>
                </a:solidFill>
                <a:latin typeface="Muli Bold" panose="00000800000000000000" pitchFamily="2" charset="0"/>
              </a:defRPr>
            </a:lvl1pPr>
            <a:lvl2pPr marL="457200" indent="0">
              <a:buNone/>
              <a:defRPr sz="4000">
                <a:latin typeface="Oswald" pitchFamily="2" charset="0"/>
              </a:defRPr>
            </a:lvl2pPr>
            <a:lvl3pPr marL="914400" indent="0">
              <a:buNone/>
              <a:defRPr sz="4000">
                <a:latin typeface="Oswald" pitchFamily="2" charset="0"/>
              </a:defRPr>
            </a:lvl3pPr>
            <a:lvl4pPr marL="1371600" indent="0">
              <a:buNone/>
              <a:defRPr sz="4000">
                <a:latin typeface="Oswald" pitchFamily="2" charset="0"/>
              </a:defRPr>
            </a:lvl4pPr>
            <a:lvl5pPr marL="1828800" indent="0">
              <a:buNone/>
              <a:defRPr sz="4000">
                <a:latin typeface="Oswald" pitchFamily="2" charset="0"/>
              </a:defRPr>
            </a:lvl5pPr>
          </a:lstStyle>
          <a:p>
            <a:pPr lvl="0"/>
            <a:r>
              <a:rPr lang="en-US" dirty="0"/>
              <a:t>Point Heading Here</a:t>
            </a:r>
            <a:endParaRPr lang="en-GB" dirty="0"/>
          </a:p>
        </p:txBody>
      </p:sp>
      <p:sp>
        <p:nvSpPr>
          <p:cNvPr id="30" name="Text Placeholder 13">
            <a:extLst>
              <a:ext uri="{FF2B5EF4-FFF2-40B4-BE49-F238E27FC236}">
                <a16:creationId xmlns:a16="http://schemas.microsoft.com/office/drawing/2014/main" id="{5937DDCD-3DF7-39CB-AD8F-76D328602946}"/>
              </a:ext>
            </a:extLst>
          </p:cNvPr>
          <p:cNvSpPr>
            <a:spLocks noGrp="1"/>
          </p:cNvSpPr>
          <p:nvPr>
            <p:ph type="body" sz="quarter" idx="19" hasCustomPrompt="1"/>
          </p:nvPr>
        </p:nvSpPr>
        <p:spPr>
          <a:xfrm>
            <a:off x="8986536" y="4267200"/>
            <a:ext cx="2234530" cy="1626870"/>
          </a:xfrm>
        </p:spPr>
        <p:txBody>
          <a:bodyPr anchor="t">
            <a:noAutofit/>
          </a:bodyPr>
          <a:lstStyle>
            <a:lvl1pPr marL="0" indent="0" algn="l">
              <a:lnSpc>
                <a:spcPct val="150000"/>
              </a:lnSpc>
              <a:spcBef>
                <a:spcPts val="0"/>
              </a:spcBef>
              <a:spcAft>
                <a:spcPts val="600"/>
              </a:spcAft>
              <a:buFont typeface="+mj-lt"/>
              <a:buNone/>
              <a:defRPr sz="1400" b="0">
                <a:solidFill>
                  <a:schemeClr val="bg1"/>
                </a:solidFill>
                <a:latin typeface="Muli Regular" panose="00000500000000000000" pitchFamily="2" charset="0"/>
              </a:defRPr>
            </a:lvl1pPr>
            <a:lvl2pPr marL="457200" indent="0">
              <a:buNone/>
              <a:defRPr sz="4000">
                <a:latin typeface="Oswald" pitchFamily="2" charset="0"/>
              </a:defRPr>
            </a:lvl2pPr>
            <a:lvl3pPr marL="914400" indent="0">
              <a:buNone/>
              <a:defRPr sz="4000">
                <a:latin typeface="Oswald" pitchFamily="2" charset="0"/>
              </a:defRPr>
            </a:lvl3pPr>
            <a:lvl4pPr marL="1371600" indent="0">
              <a:buNone/>
              <a:defRPr sz="4000">
                <a:latin typeface="Oswald" pitchFamily="2" charset="0"/>
              </a:defRPr>
            </a:lvl4pPr>
            <a:lvl5pPr marL="1828800" indent="0">
              <a:buNone/>
              <a:defRPr sz="4000">
                <a:latin typeface="Oswald" pitchFamily="2" charset="0"/>
              </a:defRPr>
            </a:lvl5pPr>
          </a:lstStyle>
          <a:p>
            <a:pPr lvl="0"/>
            <a:r>
              <a:rPr lang="en-US" dirty="0"/>
              <a:t>Text Here</a:t>
            </a:r>
            <a:endParaRPr lang="en-GB" dirty="0"/>
          </a:p>
        </p:txBody>
      </p:sp>
      <p:sp>
        <p:nvSpPr>
          <p:cNvPr id="31" name="Text Placeholder 13">
            <a:extLst>
              <a:ext uri="{FF2B5EF4-FFF2-40B4-BE49-F238E27FC236}">
                <a16:creationId xmlns:a16="http://schemas.microsoft.com/office/drawing/2014/main" id="{2C4493DD-612F-10FC-9B22-3E952D4AFB55}"/>
              </a:ext>
            </a:extLst>
          </p:cNvPr>
          <p:cNvSpPr>
            <a:spLocks noGrp="1"/>
          </p:cNvSpPr>
          <p:nvPr>
            <p:ph type="body" sz="quarter" idx="20" hasCustomPrompt="1"/>
          </p:nvPr>
        </p:nvSpPr>
        <p:spPr>
          <a:xfrm>
            <a:off x="8986536" y="3936886"/>
            <a:ext cx="2234530" cy="288032"/>
          </a:xfrm>
        </p:spPr>
        <p:txBody>
          <a:bodyPr anchor="t">
            <a:noAutofit/>
          </a:bodyPr>
          <a:lstStyle>
            <a:lvl1pPr marL="0" indent="0" algn="l">
              <a:lnSpc>
                <a:spcPct val="100000"/>
              </a:lnSpc>
              <a:spcBef>
                <a:spcPts val="0"/>
              </a:spcBef>
              <a:spcAft>
                <a:spcPts val="0"/>
              </a:spcAft>
              <a:buFont typeface="+mj-lt"/>
              <a:buNone/>
              <a:defRPr sz="1600" b="0">
                <a:solidFill>
                  <a:schemeClr val="bg1"/>
                </a:solidFill>
                <a:latin typeface="Muli Bold" panose="00000800000000000000" pitchFamily="2" charset="0"/>
              </a:defRPr>
            </a:lvl1pPr>
            <a:lvl2pPr marL="457200" indent="0">
              <a:buNone/>
              <a:defRPr sz="4000">
                <a:latin typeface="Oswald" pitchFamily="2" charset="0"/>
              </a:defRPr>
            </a:lvl2pPr>
            <a:lvl3pPr marL="914400" indent="0">
              <a:buNone/>
              <a:defRPr sz="4000">
                <a:latin typeface="Oswald" pitchFamily="2" charset="0"/>
              </a:defRPr>
            </a:lvl3pPr>
            <a:lvl4pPr marL="1371600" indent="0">
              <a:buNone/>
              <a:defRPr sz="4000">
                <a:latin typeface="Oswald" pitchFamily="2" charset="0"/>
              </a:defRPr>
            </a:lvl4pPr>
            <a:lvl5pPr marL="1828800" indent="0">
              <a:buNone/>
              <a:defRPr sz="4000">
                <a:latin typeface="Oswald" pitchFamily="2" charset="0"/>
              </a:defRPr>
            </a:lvl5pPr>
          </a:lstStyle>
          <a:p>
            <a:pPr lvl="0"/>
            <a:r>
              <a:rPr lang="en-US" dirty="0"/>
              <a:t>Point Heading Here</a:t>
            </a:r>
            <a:endParaRPr lang="en-GB" dirty="0"/>
          </a:p>
        </p:txBody>
      </p:sp>
    </p:spTree>
    <p:extLst>
      <p:ext uri="{BB962C8B-B14F-4D97-AF65-F5344CB8AC3E}">
        <p14:creationId xmlns:p14="http://schemas.microsoft.com/office/powerpoint/2010/main" val="3960469176"/>
      </p:ext>
    </p:extLst>
  </p:cSld>
  <p:clrMapOvr>
    <a:masterClrMapping/>
  </p:clrMapOvr>
  <p:extLst>
    <p:ext uri="{DCECCB84-F9BA-43D5-87BE-67443E8EF086}">
      <p15:sldGuideLst xmlns:p15="http://schemas.microsoft.com/office/powerpoint/2012/main">
        <p15:guide id="1" pos="48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umns text layout">
    <p:spTree>
      <p:nvGrpSpPr>
        <p:cNvPr id="1" name=""/>
        <p:cNvGrpSpPr/>
        <p:nvPr/>
      </p:nvGrpSpPr>
      <p:grpSpPr>
        <a:xfrm>
          <a:off x="0" y="0"/>
          <a:ext cx="0" cy="0"/>
          <a:chOff x="0" y="0"/>
          <a:chExt cx="0" cy="0"/>
        </a:xfrm>
      </p:grpSpPr>
      <p:pic>
        <p:nvPicPr>
          <p:cNvPr id="21" name="Picture 20" descr="Shape&#10;&#10;Description automatically generated">
            <a:extLst>
              <a:ext uri="{FF2B5EF4-FFF2-40B4-BE49-F238E27FC236}">
                <a16:creationId xmlns:a16="http://schemas.microsoft.com/office/drawing/2014/main" id="{FD3A2C6A-7917-D63A-5975-A8D386D6C9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5428" y="6103590"/>
            <a:ext cx="555221" cy="555533"/>
          </a:xfrm>
          <a:prstGeom prst="rect">
            <a:avLst/>
          </a:prstGeom>
        </p:spPr>
      </p:pic>
      <p:sp>
        <p:nvSpPr>
          <p:cNvPr id="22" name="Text Placeholder 13">
            <a:extLst>
              <a:ext uri="{FF2B5EF4-FFF2-40B4-BE49-F238E27FC236}">
                <a16:creationId xmlns:a16="http://schemas.microsoft.com/office/drawing/2014/main" id="{7062AA7A-87E2-AB0C-04F8-9069A24978D7}"/>
              </a:ext>
            </a:extLst>
          </p:cNvPr>
          <p:cNvSpPr>
            <a:spLocks noGrp="1"/>
          </p:cNvSpPr>
          <p:nvPr>
            <p:ph type="body" sz="quarter" idx="11" hasCustomPrompt="1"/>
          </p:nvPr>
        </p:nvSpPr>
        <p:spPr>
          <a:xfrm>
            <a:off x="695400" y="514772"/>
            <a:ext cx="10729192" cy="648071"/>
          </a:xfrm>
        </p:spPr>
        <p:txBody>
          <a:bodyPr anchor="ctr">
            <a:noAutofit/>
          </a:bodyPr>
          <a:lstStyle>
            <a:lvl1pPr marL="0" indent="0" algn="l">
              <a:lnSpc>
                <a:spcPct val="100000"/>
              </a:lnSpc>
              <a:spcBef>
                <a:spcPts val="0"/>
              </a:spcBef>
              <a:buNone/>
              <a:defRPr sz="3200" b="1">
                <a:solidFill>
                  <a:schemeClr val="tx1"/>
                </a:solidFill>
                <a:latin typeface="Oswald" pitchFamily="2" charset="0"/>
              </a:defRPr>
            </a:lvl1pPr>
            <a:lvl2pPr marL="457200" indent="0">
              <a:buNone/>
              <a:defRPr sz="4000">
                <a:latin typeface="Oswald" pitchFamily="2" charset="0"/>
              </a:defRPr>
            </a:lvl2pPr>
            <a:lvl3pPr marL="914400" indent="0">
              <a:buNone/>
              <a:defRPr sz="4000">
                <a:latin typeface="Oswald" pitchFamily="2" charset="0"/>
              </a:defRPr>
            </a:lvl3pPr>
            <a:lvl4pPr marL="1371600" indent="0">
              <a:buNone/>
              <a:defRPr sz="4000">
                <a:latin typeface="Oswald" pitchFamily="2" charset="0"/>
              </a:defRPr>
            </a:lvl4pPr>
            <a:lvl5pPr marL="1828800" indent="0">
              <a:buNone/>
              <a:defRPr sz="4000">
                <a:latin typeface="Oswald" pitchFamily="2" charset="0"/>
              </a:defRPr>
            </a:lvl5pPr>
          </a:lstStyle>
          <a:p>
            <a:pPr lvl="0"/>
            <a:r>
              <a:rPr lang="en-US" dirty="0"/>
              <a:t>Add Slide Heading Here</a:t>
            </a:r>
            <a:endParaRPr lang="en-GB" dirty="0"/>
          </a:p>
        </p:txBody>
      </p:sp>
      <p:sp>
        <p:nvSpPr>
          <p:cNvPr id="23" name="Text Placeholder 13">
            <a:extLst>
              <a:ext uri="{FF2B5EF4-FFF2-40B4-BE49-F238E27FC236}">
                <a16:creationId xmlns:a16="http://schemas.microsoft.com/office/drawing/2014/main" id="{653EA48C-7A41-59C0-5C10-5E65A187AEBF}"/>
              </a:ext>
            </a:extLst>
          </p:cNvPr>
          <p:cNvSpPr>
            <a:spLocks noGrp="1"/>
          </p:cNvSpPr>
          <p:nvPr>
            <p:ph type="body" sz="quarter" idx="12" hasCustomPrompt="1"/>
          </p:nvPr>
        </p:nvSpPr>
        <p:spPr>
          <a:xfrm>
            <a:off x="695400" y="1181100"/>
            <a:ext cx="10734600" cy="552450"/>
          </a:xfrm>
        </p:spPr>
        <p:txBody>
          <a:bodyPr anchor="t">
            <a:noAutofit/>
          </a:bodyPr>
          <a:lstStyle>
            <a:lvl1pPr marL="0" indent="0" algn="l">
              <a:lnSpc>
                <a:spcPct val="100000"/>
              </a:lnSpc>
              <a:spcBef>
                <a:spcPts val="0"/>
              </a:spcBef>
              <a:spcAft>
                <a:spcPts val="1200"/>
              </a:spcAft>
              <a:buFont typeface="+mj-lt"/>
              <a:buNone/>
              <a:defRPr sz="1400" b="0">
                <a:solidFill>
                  <a:schemeClr val="tx1"/>
                </a:solidFill>
                <a:latin typeface="Muli Regular" panose="00000500000000000000" pitchFamily="2" charset="0"/>
              </a:defRPr>
            </a:lvl1pPr>
            <a:lvl2pPr marL="457200" indent="0">
              <a:buNone/>
              <a:defRPr sz="4000">
                <a:latin typeface="Oswald" pitchFamily="2" charset="0"/>
              </a:defRPr>
            </a:lvl2pPr>
            <a:lvl3pPr marL="914400" indent="0">
              <a:buNone/>
              <a:defRPr sz="4000">
                <a:latin typeface="Oswald" pitchFamily="2" charset="0"/>
              </a:defRPr>
            </a:lvl3pPr>
            <a:lvl4pPr marL="1371600" indent="0">
              <a:buNone/>
              <a:defRPr sz="4000">
                <a:latin typeface="Oswald" pitchFamily="2" charset="0"/>
              </a:defRPr>
            </a:lvl4pPr>
            <a:lvl5pPr marL="1828800" indent="0">
              <a:buNone/>
              <a:defRPr sz="4000">
                <a:latin typeface="Oswald" pitchFamily="2" charset="0"/>
              </a:defRPr>
            </a:lvl5pPr>
          </a:lstStyle>
          <a:p>
            <a:pPr lvl="0"/>
            <a:r>
              <a:rPr lang="en-US" dirty="0"/>
              <a:t>Text Here</a:t>
            </a:r>
            <a:endParaRPr lang="en-GB" dirty="0"/>
          </a:p>
        </p:txBody>
      </p:sp>
      <p:sp>
        <p:nvSpPr>
          <p:cNvPr id="34" name="Text Placeholder 13">
            <a:extLst>
              <a:ext uri="{FF2B5EF4-FFF2-40B4-BE49-F238E27FC236}">
                <a16:creationId xmlns:a16="http://schemas.microsoft.com/office/drawing/2014/main" id="{3C717B73-6D72-4CBE-8D6F-6D48B89EA0E6}"/>
              </a:ext>
            </a:extLst>
          </p:cNvPr>
          <p:cNvSpPr>
            <a:spLocks noGrp="1"/>
          </p:cNvSpPr>
          <p:nvPr>
            <p:ph type="body" sz="quarter" idx="13" hasCustomPrompt="1"/>
          </p:nvPr>
        </p:nvSpPr>
        <p:spPr>
          <a:xfrm>
            <a:off x="695400" y="2184400"/>
            <a:ext cx="5184576" cy="3332832"/>
          </a:xfrm>
        </p:spPr>
        <p:txBody>
          <a:bodyPr anchor="t">
            <a:noAutofit/>
          </a:bodyPr>
          <a:lstStyle>
            <a:lvl1pPr marL="0" indent="0" algn="l">
              <a:lnSpc>
                <a:spcPct val="150000"/>
              </a:lnSpc>
              <a:spcBef>
                <a:spcPts val="0"/>
              </a:spcBef>
              <a:spcAft>
                <a:spcPts val="600"/>
              </a:spcAft>
              <a:buFont typeface="+mj-lt"/>
              <a:buNone/>
              <a:defRPr sz="1400" b="0">
                <a:solidFill>
                  <a:schemeClr val="tx1"/>
                </a:solidFill>
                <a:latin typeface="Muli Regular" panose="00000500000000000000" pitchFamily="2" charset="0"/>
              </a:defRPr>
            </a:lvl1pPr>
            <a:lvl2pPr marL="457200" indent="0">
              <a:buNone/>
              <a:defRPr sz="4000">
                <a:latin typeface="Oswald" pitchFamily="2" charset="0"/>
              </a:defRPr>
            </a:lvl2pPr>
            <a:lvl3pPr marL="914400" indent="0">
              <a:buNone/>
              <a:defRPr sz="4000">
                <a:latin typeface="Oswald" pitchFamily="2" charset="0"/>
              </a:defRPr>
            </a:lvl3pPr>
            <a:lvl4pPr marL="1371600" indent="0">
              <a:buNone/>
              <a:defRPr sz="4000">
                <a:latin typeface="Oswald" pitchFamily="2" charset="0"/>
              </a:defRPr>
            </a:lvl4pPr>
            <a:lvl5pPr marL="1828800" indent="0">
              <a:buNone/>
              <a:defRPr sz="4000">
                <a:latin typeface="Oswald" pitchFamily="2" charset="0"/>
              </a:defRPr>
            </a:lvl5pPr>
          </a:lstStyle>
          <a:p>
            <a:pPr lvl="0"/>
            <a:r>
              <a:rPr lang="en-US" dirty="0"/>
              <a:t>Text Here</a:t>
            </a:r>
            <a:endParaRPr lang="en-GB" dirty="0"/>
          </a:p>
        </p:txBody>
      </p:sp>
      <p:sp>
        <p:nvSpPr>
          <p:cNvPr id="35" name="Text Placeholder 13">
            <a:extLst>
              <a:ext uri="{FF2B5EF4-FFF2-40B4-BE49-F238E27FC236}">
                <a16:creationId xmlns:a16="http://schemas.microsoft.com/office/drawing/2014/main" id="{67944E19-1700-4870-C7FA-ECE0CB486B50}"/>
              </a:ext>
            </a:extLst>
          </p:cNvPr>
          <p:cNvSpPr>
            <a:spLocks noGrp="1"/>
          </p:cNvSpPr>
          <p:nvPr>
            <p:ph type="body" sz="quarter" idx="14" hasCustomPrompt="1"/>
          </p:nvPr>
        </p:nvSpPr>
        <p:spPr>
          <a:xfrm>
            <a:off x="6240662" y="2184400"/>
            <a:ext cx="5184576" cy="3332832"/>
          </a:xfrm>
        </p:spPr>
        <p:txBody>
          <a:bodyPr anchor="t">
            <a:noAutofit/>
          </a:bodyPr>
          <a:lstStyle>
            <a:lvl1pPr marL="0" indent="0" algn="l">
              <a:lnSpc>
                <a:spcPct val="150000"/>
              </a:lnSpc>
              <a:spcBef>
                <a:spcPts val="0"/>
              </a:spcBef>
              <a:spcAft>
                <a:spcPts val="600"/>
              </a:spcAft>
              <a:buFont typeface="+mj-lt"/>
              <a:buNone/>
              <a:defRPr sz="1400" b="0">
                <a:solidFill>
                  <a:schemeClr val="tx1"/>
                </a:solidFill>
                <a:latin typeface="Muli Regular" panose="00000500000000000000" pitchFamily="2" charset="0"/>
              </a:defRPr>
            </a:lvl1pPr>
            <a:lvl2pPr marL="457200" indent="0">
              <a:buNone/>
              <a:defRPr sz="4000">
                <a:latin typeface="Oswald" pitchFamily="2" charset="0"/>
              </a:defRPr>
            </a:lvl2pPr>
            <a:lvl3pPr marL="914400" indent="0">
              <a:buNone/>
              <a:defRPr sz="4000">
                <a:latin typeface="Oswald" pitchFamily="2" charset="0"/>
              </a:defRPr>
            </a:lvl3pPr>
            <a:lvl4pPr marL="1371600" indent="0">
              <a:buNone/>
              <a:defRPr sz="4000">
                <a:latin typeface="Oswald" pitchFamily="2" charset="0"/>
              </a:defRPr>
            </a:lvl4pPr>
            <a:lvl5pPr marL="1828800" indent="0">
              <a:buNone/>
              <a:defRPr sz="4000">
                <a:latin typeface="Oswald" pitchFamily="2" charset="0"/>
              </a:defRPr>
            </a:lvl5pPr>
          </a:lstStyle>
          <a:p>
            <a:pPr lvl="0"/>
            <a:r>
              <a:rPr lang="en-US" dirty="0"/>
              <a:t>Text Here</a:t>
            </a:r>
            <a:endParaRPr lang="en-GB" dirty="0"/>
          </a:p>
        </p:txBody>
      </p:sp>
    </p:spTree>
    <p:extLst>
      <p:ext uri="{BB962C8B-B14F-4D97-AF65-F5344CB8AC3E}">
        <p14:creationId xmlns:p14="http://schemas.microsoft.com/office/powerpoint/2010/main" val="1009296378"/>
      </p:ext>
    </p:extLst>
  </p:cSld>
  <p:clrMapOvr>
    <a:masterClrMapping/>
  </p:clrMapOvr>
  <p:extLst>
    <p:ext uri="{DCECCB84-F9BA-43D5-87BE-67443E8EF086}">
      <p15:sldGuideLst xmlns:p15="http://schemas.microsoft.com/office/powerpoint/2012/main">
        <p15:guide id="1" pos="48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creenshot with bullets">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36402CDE-BFEA-CC8F-8E24-139257354181}"/>
              </a:ext>
            </a:extLst>
          </p:cNvPr>
          <p:cNvSpPr>
            <a:spLocks noGrp="1"/>
          </p:cNvSpPr>
          <p:nvPr>
            <p:ph type="pic" sz="quarter" idx="14" hasCustomPrompt="1"/>
          </p:nvPr>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bg1">
              <a:lumMod val="95000"/>
            </a:schemeClr>
          </a:solidFill>
        </p:spPr>
        <p:txBody>
          <a:bodyPr wrap="square" anchor="ctr">
            <a:noAutofit/>
          </a:bodyPr>
          <a:lstStyle>
            <a:lvl1pPr marL="0" indent="0" algn="ctr">
              <a:buNone/>
              <a:defRPr sz="1400">
                <a:latin typeface="Muli Bold" panose="00000800000000000000" pitchFamily="2" charset="0"/>
              </a:defRPr>
            </a:lvl1pPr>
          </a:lstStyle>
          <a:p>
            <a:r>
              <a:rPr lang="en-GB" dirty="0"/>
              <a:t> Add Screenshot Here</a:t>
            </a:r>
          </a:p>
        </p:txBody>
      </p:sp>
      <p:pic>
        <p:nvPicPr>
          <p:cNvPr id="21" name="Picture 20" descr="Shape&#10;&#10;Description automatically generated">
            <a:extLst>
              <a:ext uri="{FF2B5EF4-FFF2-40B4-BE49-F238E27FC236}">
                <a16:creationId xmlns:a16="http://schemas.microsoft.com/office/drawing/2014/main" id="{FD3A2C6A-7917-D63A-5975-A8D386D6C9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5428" y="6103590"/>
            <a:ext cx="555221" cy="555533"/>
          </a:xfrm>
          <a:prstGeom prst="rect">
            <a:avLst/>
          </a:prstGeom>
        </p:spPr>
      </p:pic>
      <p:sp>
        <p:nvSpPr>
          <p:cNvPr id="22" name="Text Placeholder 13">
            <a:extLst>
              <a:ext uri="{FF2B5EF4-FFF2-40B4-BE49-F238E27FC236}">
                <a16:creationId xmlns:a16="http://schemas.microsoft.com/office/drawing/2014/main" id="{7062AA7A-87E2-AB0C-04F8-9069A24978D7}"/>
              </a:ext>
            </a:extLst>
          </p:cNvPr>
          <p:cNvSpPr>
            <a:spLocks noGrp="1"/>
          </p:cNvSpPr>
          <p:nvPr>
            <p:ph type="body" sz="quarter" idx="11" hasCustomPrompt="1"/>
          </p:nvPr>
        </p:nvSpPr>
        <p:spPr>
          <a:xfrm>
            <a:off x="695400" y="514772"/>
            <a:ext cx="5184576" cy="648071"/>
          </a:xfrm>
        </p:spPr>
        <p:txBody>
          <a:bodyPr anchor="ctr">
            <a:noAutofit/>
          </a:bodyPr>
          <a:lstStyle>
            <a:lvl1pPr marL="0" indent="0" algn="l">
              <a:lnSpc>
                <a:spcPct val="100000"/>
              </a:lnSpc>
              <a:spcBef>
                <a:spcPts val="0"/>
              </a:spcBef>
              <a:buNone/>
              <a:defRPr sz="3200" b="1">
                <a:solidFill>
                  <a:schemeClr val="tx1"/>
                </a:solidFill>
                <a:latin typeface="Oswald" pitchFamily="2" charset="0"/>
              </a:defRPr>
            </a:lvl1pPr>
            <a:lvl2pPr marL="457200" indent="0">
              <a:buNone/>
              <a:defRPr sz="4000">
                <a:latin typeface="Oswald" pitchFamily="2" charset="0"/>
              </a:defRPr>
            </a:lvl2pPr>
            <a:lvl3pPr marL="914400" indent="0">
              <a:buNone/>
              <a:defRPr sz="4000">
                <a:latin typeface="Oswald" pitchFamily="2" charset="0"/>
              </a:defRPr>
            </a:lvl3pPr>
            <a:lvl4pPr marL="1371600" indent="0">
              <a:buNone/>
              <a:defRPr sz="4000">
                <a:latin typeface="Oswald" pitchFamily="2" charset="0"/>
              </a:defRPr>
            </a:lvl4pPr>
            <a:lvl5pPr marL="1828800" indent="0">
              <a:buNone/>
              <a:defRPr sz="4000">
                <a:latin typeface="Oswald" pitchFamily="2" charset="0"/>
              </a:defRPr>
            </a:lvl5pPr>
          </a:lstStyle>
          <a:p>
            <a:pPr lvl="0"/>
            <a:r>
              <a:rPr lang="en-US" dirty="0"/>
              <a:t>Add Slide Heading Here</a:t>
            </a:r>
            <a:endParaRPr lang="en-GB" dirty="0"/>
          </a:p>
        </p:txBody>
      </p:sp>
      <p:sp>
        <p:nvSpPr>
          <p:cNvPr id="10" name="Text Placeholder 13">
            <a:extLst>
              <a:ext uri="{FF2B5EF4-FFF2-40B4-BE49-F238E27FC236}">
                <a16:creationId xmlns:a16="http://schemas.microsoft.com/office/drawing/2014/main" id="{9515E174-ED3F-81DA-D40B-3CAD583E6174}"/>
              </a:ext>
            </a:extLst>
          </p:cNvPr>
          <p:cNvSpPr>
            <a:spLocks noGrp="1"/>
          </p:cNvSpPr>
          <p:nvPr>
            <p:ph type="body" sz="quarter" idx="13"/>
          </p:nvPr>
        </p:nvSpPr>
        <p:spPr>
          <a:xfrm>
            <a:off x="695400" y="1700808"/>
            <a:ext cx="5184576" cy="4392488"/>
          </a:xfrm>
        </p:spPr>
        <p:txBody>
          <a:bodyPr anchor="t">
            <a:noAutofit/>
          </a:bodyPr>
          <a:lstStyle>
            <a:lvl1pPr marL="285750" marR="0" indent="-285750" algn="l" defTabSz="914400" rtl="0" eaLnBrk="1" fontAlgn="auto" latinLnBrk="0" hangingPunct="1">
              <a:lnSpc>
                <a:spcPct val="107000"/>
              </a:lnSpc>
              <a:spcBef>
                <a:spcPts val="0"/>
              </a:spcBef>
              <a:spcAft>
                <a:spcPts val="800"/>
              </a:spcAft>
              <a:buClrTx/>
              <a:buSzTx/>
              <a:buFontTx/>
              <a:buBlip>
                <a:blip r:embed="rId2"/>
              </a:buBlip>
              <a:tabLst/>
              <a:defRPr sz="1400" b="0">
                <a:solidFill>
                  <a:schemeClr val="tx1"/>
                </a:solidFill>
                <a:latin typeface="Muli Regular" panose="00000500000000000000" pitchFamily="2" charset="0"/>
              </a:defRPr>
            </a:lvl1pPr>
            <a:lvl2pPr marL="457200" indent="0">
              <a:buNone/>
              <a:defRPr sz="4000">
                <a:latin typeface="Oswald" pitchFamily="2" charset="0"/>
              </a:defRPr>
            </a:lvl2pPr>
            <a:lvl3pPr marL="914400" indent="0">
              <a:buNone/>
              <a:defRPr sz="4000">
                <a:latin typeface="Oswald" pitchFamily="2" charset="0"/>
              </a:defRPr>
            </a:lvl3pPr>
            <a:lvl4pPr marL="1371600" indent="0">
              <a:buNone/>
              <a:defRPr sz="4000">
                <a:latin typeface="Oswald" pitchFamily="2" charset="0"/>
              </a:defRPr>
            </a:lvl4pPr>
            <a:lvl5pPr marL="1828800" indent="0">
              <a:buNone/>
              <a:defRPr sz="4000">
                <a:latin typeface="Oswald" pitchFamily="2" charset="0"/>
              </a:defRPr>
            </a:lvl5pPr>
          </a:lstStyle>
          <a:p>
            <a:pPr>
              <a:lnSpc>
                <a:spcPct val="107000"/>
              </a:lnSpc>
              <a:spcAft>
                <a:spcPts val="800"/>
              </a:spcAft>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Must be under 30 (today)</a:t>
            </a:r>
          </a:p>
          <a:p>
            <a:pPr marL="285750" marR="0" lvl="0" indent="-285750" algn="l" defTabSz="914400" rtl="0" eaLnBrk="1" fontAlgn="auto" latinLnBrk="0" hangingPunct="1">
              <a:lnSpc>
                <a:spcPct val="107000"/>
              </a:lnSpc>
              <a:spcBef>
                <a:spcPts val="0"/>
              </a:spcBef>
              <a:spcAft>
                <a:spcPts val="800"/>
              </a:spcAft>
              <a:buClrTx/>
              <a:buSzTx/>
              <a:buFontTx/>
              <a:buBlip>
                <a:blip r:embed="rId2"/>
              </a:buBlip>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Work at a partner (partner email) </a:t>
            </a:r>
            <a:endParaRPr lang="en-DK" sz="1800" dirty="0">
              <a:effectLst/>
              <a:latin typeface="Calibri" panose="020F0502020204030204" pitchFamily="34" charset="0"/>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7000"/>
              </a:lnSpc>
              <a:spcBef>
                <a:spcPts val="0"/>
              </a:spcBef>
              <a:spcAft>
                <a:spcPts val="800"/>
              </a:spcAft>
              <a:buClrTx/>
              <a:buSzTx/>
              <a:buFontTx/>
              <a:buBlip>
                <a:blip r:embed="rId2"/>
              </a:buBlip>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Participate in a Young in Dynamics roundtable to give feedback </a:t>
            </a:r>
            <a:endParaRPr lang="en-DK"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13421187"/>
      </p:ext>
    </p:extLst>
  </p:cSld>
  <p:clrMapOvr>
    <a:masterClrMapping/>
  </p:clrMapOvr>
  <p:extLst>
    <p:ext uri="{DCECCB84-F9BA-43D5-87BE-67443E8EF086}">
      <p15:sldGuideLst xmlns:p15="http://schemas.microsoft.com/office/powerpoint/2012/main">
        <p15:guide id="1" pos="48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creenshot with bullets">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582127E8-FE58-5EDB-1389-AFCC1AEC530D}"/>
              </a:ext>
            </a:extLst>
          </p:cNvPr>
          <p:cNvSpPr>
            <a:spLocks noGrp="1"/>
          </p:cNvSpPr>
          <p:nvPr>
            <p:ph type="pic" sz="quarter" idx="14" hasCustomPrompt="1"/>
          </p:nvPr>
        </p:nvSpPr>
        <p:spPr>
          <a:xfrm>
            <a:off x="6096000" y="0"/>
            <a:ext cx="2567498" cy="3717032"/>
          </a:xfrm>
          <a:custGeom>
            <a:avLst/>
            <a:gdLst>
              <a:gd name="connsiteX0" fmla="*/ 0 w 2567498"/>
              <a:gd name="connsiteY0" fmla="*/ 0 h 3717032"/>
              <a:gd name="connsiteX1" fmla="*/ 2567498 w 2567498"/>
              <a:gd name="connsiteY1" fmla="*/ 0 h 3717032"/>
              <a:gd name="connsiteX2" fmla="*/ 2567498 w 2567498"/>
              <a:gd name="connsiteY2" fmla="*/ 3717032 h 3717032"/>
              <a:gd name="connsiteX3" fmla="*/ 0 w 2567498"/>
              <a:gd name="connsiteY3" fmla="*/ 3717032 h 3717032"/>
            </a:gdLst>
            <a:ahLst/>
            <a:cxnLst>
              <a:cxn ang="0">
                <a:pos x="connsiteX0" y="connsiteY0"/>
              </a:cxn>
              <a:cxn ang="0">
                <a:pos x="connsiteX1" y="connsiteY1"/>
              </a:cxn>
              <a:cxn ang="0">
                <a:pos x="connsiteX2" y="connsiteY2"/>
              </a:cxn>
              <a:cxn ang="0">
                <a:pos x="connsiteX3" y="connsiteY3"/>
              </a:cxn>
            </a:cxnLst>
            <a:rect l="l" t="t" r="r" b="b"/>
            <a:pathLst>
              <a:path w="2567498" h="3717032">
                <a:moveTo>
                  <a:pt x="0" y="0"/>
                </a:moveTo>
                <a:lnTo>
                  <a:pt x="2567498" y="0"/>
                </a:lnTo>
                <a:lnTo>
                  <a:pt x="2567498" y="3717032"/>
                </a:lnTo>
                <a:lnTo>
                  <a:pt x="0" y="3717032"/>
                </a:lnTo>
                <a:close/>
              </a:path>
            </a:pathLst>
          </a:custGeom>
        </p:spPr>
        <p:txBody>
          <a:bodyPr wrap="square">
            <a:noAutofit/>
          </a:bodyPr>
          <a:lstStyle>
            <a:lvl1pPr marL="0" indent="0">
              <a:buNone/>
              <a:defRPr/>
            </a:lvl1pPr>
          </a:lstStyle>
          <a:p>
            <a:r>
              <a:rPr lang="en-GB" dirty="0"/>
              <a:t> </a:t>
            </a:r>
          </a:p>
        </p:txBody>
      </p:sp>
      <p:sp>
        <p:nvSpPr>
          <p:cNvPr id="23" name="Picture Placeholder 22">
            <a:extLst>
              <a:ext uri="{FF2B5EF4-FFF2-40B4-BE49-F238E27FC236}">
                <a16:creationId xmlns:a16="http://schemas.microsoft.com/office/drawing/2014/main" id="{89E46070-A624-3F39-7F82-295AA5ED91A5}"/>
              </a:ext>
            </a:extLst>
          </p:cNvPr>
          <p:cNvSpPr>
            <a:spLocks noGrp="1"/>
          </p:cNvSpPr>
          <p:nvPr>
            <p:ph type="pic" sz="quarter" idx="15" hasCustomPrompt="1"/>
          </p:nvPr>
        </p:nvSpPr>
        <p:spPr>
          <a:xfrm>
            <a:off x="6096000" y="3759200"/>
            <a:ext cx="2567498" cy="3098800"/>
          </a:xfrm>
          <a:custGeom>
            <a:avLst/>
            <a:gdLst>
              <a:gd name="connsiteX0" fmla="*/ 0 w 2567498"/>
              <a:gd name="connsiteY0" fmla="*/ 0 h 3098800"/>
              <a:gd name="connsiteX1" fmla="*/ 2567498 w 2567498"/>
              <a:gd name="connsiteY1" fmla="*/ 0 h 3098800"/>
              <a:gd name="connsiteX2" fmla="*/ 2567498 w 2567498"/>
              <a:gd name="connsiteY2" fmla="*/ 3098800 h 3098800"/>
              <a:gd name="connsiteX3" fmla="*/ 0 w 2567498"/>
              <a:gd name="connsiteY3" fmla="*/ 3098800 h 3098800"/>
            </a:gdLst>
            <a:ahLst/>
            <a:cxnLst>
              <a:cxn ang="0">
                <a:pos x="connsiteX0" y="connsiteY0"/>
              </a:cxn>
              <a:cxn ang="0">
                <a:pos x="connsiteX1" y="connsiteY1"/>
              </a:cxn>
              <a:cxn ang="0">
                <a:pos x="connsiteX2" y="connsiteY2"/>
              </a:cxn>
              <a:cxn ang="0">
                <a:pos x="connsiteX3" y="connsiteY3"/>
              </a:cxn>
            </a:cxnLst>
            <a:rect l="l" t="t" r="r" b="b"/>
            <a:pathLst>
              <a:path w="2567498" h="3098800">
                <a:moveTo>
                  <a:pt x="0" y="0"/>
                </a:moveTo>
                <a:lnTo>
                  <a:pt x="2567498" y="0"/>
                </a:lnTo>
                <a:lnTo>
                  <a:pt x="2567498" y="3098800"/>
                </a:lnTo>
                <a:lnTo>
                  <a:pt x="0" y="3098800"/>
                </a:lnTo>
                <a:close/>
              </a:path>
            </a:pathLst>
          </a:custGeom>
        </p:spPr>
        <p:txBody>
          <a:bodyPr wrap="square">
            <a:noAutofit/>
          </a:bodyPr>
          <a:lstStyle>
            <a:lvl1pPr marL="0" indent="0">
              <a:buNone/>
              <a:defRPr/>
            </a:lvl1pPr>
          </a:lstStyle>
          <a:p>
            <a:r>
              <a:rPr lang="en-GB" dirty="0"/>
              <a:t> </a:t>
            </a:r>
          </a:p>
        </p:txBody>
      </p:sp>
      <p:sp>
        <p:nvSpPr>
          <p:cNvPr id="20" name="Picture Placeholder 19">
            <a:extLst>
              <a:ext uri="{FF2B5EF4-FFF2-40B4-BE49-F238E27FC236}">
                <a16:creationId xmlns:a16="http://schemas.microsoft.com/office/drawing/2014/main" id="{4BE71016-73F2-71F9-21E7-89A56FE981A4}"/>
              </a:ext>
            </a:extLst>
          </p:cNvPr>
          <p:cNvSpPr>
            <a:spLocks noGrp="1"/>
          </p:cNvSpPr>
          <p:nvPr>
            <p:ph type="pic" sz="quarter" idx="16" hasCustomPrompt="1"/>
          </p:nvPr>
        </p:nvSpPr>
        <p:spPr>
          <a:xfrm>
            <a:off x="8713078" y="0"/>
            <a:ext cx="2567498" cy="3098800"/>
          </a:xfrm>
          <a:custGeom>
            <a:avLst/>
            <a:gdLst>
              <a:gd name="connsiteX0" fmla="*/ 0 w 2567498"/>
              <a:gd name="connsiteY0" fmla="*/ 0 h 3098800"/>
              <a:gd name="connsiteX1" fmla="*/ 2567498 w 2567498"/>
              <a:gd name="connsiteY1" fmla="*/ 0 h 3098800"/>
              <a:gd name="connsiteX2" fmla="*/ 2567498 w 2567498"/>
              <a:gd name="connsiteY2" fmla="*/ 3098800 h 3098800"/>
              <a:gd name="connsiteX3" fmla="*/ 0 w 2567498"/>
              <a:gd name="connsiteY3" fmla="*/ 3098800 h 3098800"/>
            </a:gdLst>
            <a:ahLst/>
            <a:cxnLst>
              <a:cxn ang="0">
                <a:pos x="connsiteX0" y="connsiteY0"/>
              </a:cxn>
              <a:cxn ang="0">
                <a:pos x="connsiteX1" y="connsiteY1"/>
              </a:cxn>
              <a:cxn ang="0">
                <a:pos x="connsiteX2" y="connsiteY2"/>
              </a:cxn>
              <a:cxn ang="0">
                <a:pos x="connsiteX3" y="connsiteY3"/>
              </a:cxn>
            </a:cxnLst>
            <a:rect l="l" t="t" r="r" b="b"/>
            <a:pathLst>
              <a:path w="2567498" h="3098800">
                <a:moveTo>
                  <a:pt x="0" y="0"/>
                </a:moveTo>
                <a:lnTo>
                  <a:pt x="2567498" y="0"/>
                </a:lnTo>
                <a:lnTo>
                  <a:pt x="2567498" y="3098800"/>
                </a:lnTo>
                <a:lnTo>
                  <a:pt x="0" y="3098800"/>
                </a:lnTo>
                <a:close/>
              </a:path>
            </a:pathLst>
          </a:custGeom>
        </p:spPr>
        <p:txBody>
          <a:bodyPr wrap="square">
            <a:noAutofit/>
          </a:bodyPr>
          <a:lstStyle>
            <a:lvl1pPr marL="0" indent="0">
              <a:buNone/>
              <a:defRPr/>
            </a:lvl1pPr>
          </a:lstStyle>
          <a:p>
            <a:r>
              <a:rPr lang="en-GB" dirty="0"/>
              <a:t> </a:t>
            </a:r>
          </a:p>
        </p:txBody>
      </p:sp>
      <p:sp>
        <p:nvSpPr>
          <p:cNvPr id="24" name="Picture Placeholder 23">
            <a:extLst>
              <a:ext uri="{FF2B5EF4-FFF2-40B4-BE49-F238E27FC236}">
                <a16:creationId xmlns:a16="http://schemas.microsoft.com/office/drawing/2014/main" id="{55C30ED1-4F86-31C8-F941-967F70AEE8CE}"/>
              </a:ext>
            </a:extLst>
          </p:cNvPr>
          <p:cNvSpPr>
            <a:spLocks noGrp="1"/>
          </p:cNvSpPr>
          <p:nvPr>
            <p:ph type="pic" sz="quarter" idx="17" hasCustomPrompt="1"/>
          </p:nvPr>
        </p:nvSpPr>
        <p:spPr>
          <a:xfrm>
            <a:off x="8713078" y="3140968"/>
            <a:ext cx="2567498" cy="3717032"/>
          </a:xfrm>
          <a:custGeom>
            <a:avLst/>
            <a:gdLst>
              <a:gd name="connsiteX0" fmla="*/ 0 w 2567498"/>
              <a:gd name="connsiteY0" fmla="*/ 0 h 3717032"/>
              <a:gd name="connsiteX1" fmla="*/ 2567498 w 2567498"/>
              <a:gd name="connsiteY1" fmla="*/ 0 h 3717032"/>
              <a:gd name="connsiteX2" fmla="*/ 2567498 w 2567498"/>
              <a:gd name="connsiteY2" fmla="*/ 3717032 h 3717032"/>
              <a:gd name="connsiteX3" fmla="*/ 0 w 2567498"/>
              <a:gd name="connsiteY3" fmla="*/ 3717032 h 3717032"/>
            </a:gdLst>
            <a:ahLst/>
            <a:cxnLst>
              <a:cxn ang="0">
                <a:pos x="connsiteX0" y="connsiteY0"/>
              </a:cxn>
              <a:cxn ang="0">
                <a:pos x="connsiteX1" y="connsiteY1"/>
              </a:cxn>
              <a:cxn ang="0">
                <a:pos x="connsiteX2" y="connsiteY2"/>
              </a:cxn>
              <a:cxn ang="0">
                <a:pos x="connsiteX3" y="connsiteY3"/>
              </a:cxn>
            </a:cxnLst>
            <a:rect l="l" t="t" r="r" b="b"/>
            <a:pathLst>
              <a:path w="2567498" h="3717032">
                <a:moveTo>
                  <a:pt x="0" y="0"/>
                </a:moveTo>
                <a:lnTo>
                  <a:pt x="2567498" y="0"/>
                </a:lnTo>
                <a:lnTo>
                  <a:pt x="2567498" y="3717032"/>
                </a:lnTo>
                <a:lnTo>
                  <a:pt x="0" y="3717032"/>
                </a:lnTo>
                <a:close/>
              </a:path>
            </a:pathLst>
          </a:custGeom>
        </p:spPr>
        <p:txBody>
          <a:bodyPr wrap="square">
            <a:noAutofit/>
          </a:bodyPr>
          <a:lstStyle>
            <a:lvl1pPr marL="0" indent="0">
              <a:buNone/>
              <a:defRPr/>
            </a:lvl1pPr>
          </a:lstStyle>
          <a:p>
            <a:r>
              <a:rPr lang="en-GB" dirty="0"/>
              <a:t> </a:t>
            </a:r>
          </a:p>
        </p:txBody>
      </p:sp>
      <p:pic>
        <p:nvPicPr>
          <p:cNvPr id="21" name="Picture 20" descr="Shape&#10;&#10;Description automatically generated">
            <a:extLst>
              <a:ext uri="{FF2B5EF4-FFF2-40B4-BE49-F238E27FC236}">
                <a16:creationId xmlns:a16="http://schemas.microsoft.com/office/drawing/2014/main" id="{FD3A2C6A-7917-D63A-5975-A8D386D6C9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5428" y="6103590"/>
            <a:ext cx="555221" cy="555533"/>
          </a:xfrm>
          <a:prstGeom prst="rect">
            <a:avLst/>
          </a:prstGeom>
        </p:spPr>
      </p:pic>
      <p:sp>
        <p:nvSpPr>
          <p:cNvPr id="22" name="Text Placeholder 13">
            <a:extLst>
              <a:ext uri="{FF2B5EF4-FFF2-40B4-BE49-F238E27FC236}">
                <a16:creationId xmlns:a16="http://schemas.microsoft.com/office/drawing/2014/main" id="{7062AA7A-87E2-AB0C-04F8-9069A24978D7}"/>
              </a:ext>
            </a:extLst>
          </p:cNvPr>
          <p:cNvSpPr>
            <a:spLocks noGrp="1"/>
          </p:cNvSpPr>
          <p:nvPr>
            <p:ph type="body" sz="quarter" idx="11" hasCustomPrompt="1"/>
          </p:nvPr>
        </p:nvSpPr>
        <p:spPr>
          <a:xfrm>
            <a:off x="695400" y="514772"/>
            <a:ext cx="5184576" cy="648071"/>
          </a:xfrm>
        </p:spPr>
        <p:txBody>
          <a:bodyPr anchor="ctr">
            <a:noAutofit/>
          </a:bodyPr>
          <a:lstStyle>
            <a:lvl1pPr marL="0" indent="0" algn="l">
              <a:lnSpc>
                <a:spcPct val="100000"/>
              </a:lnSpc>
              <a:spcBef>
                <a:spcPts val="0"/>
              </a:spcBef>
              <a:buNone/>
              <a:defRPr sz="3200" b="1">
                <a:solidFill>
                  <a:schemeClr val="tx1"/>
                </a:solidFill>
                <a:latin typeface="Oswald" pitchFamily="2" charset="0"/>
              </a:defRPr>
            </a:lvl1pPr>
            <a:lvl2pPr marL="457200" indent="0">
              <a:buNone/>
              <a:defRPr sz="4000">
                <a:latin typeface="Oswald" pitchFamily="2" charset="0"/>
              </a:defRPr>
            </a:lvl2pPr>
            <a:lvl3pPr marL="914400" indent="0">
              <a:buNone/>
              <a:defRPr sz="4000">
                <a:latin typeface="Oswald" pitchFamily="2" charset="0"/>
              </a:defRPr>
            </a:lvl3pPr>
            <a:lvl4pPr marL="1371600" indent="0">
              <a:buNone/>
              <a:defRPr sz="4000">
                <a:latin typeface="Oswald" pitchFamily="2" charset="0"/>
              </a:defRPr>
            </a:lvl4pPr>
            <a:lvl5pPr marL="1828800" indent="0">
              <a:buNone/>
              <a:defRPr sz="4000">
                <a:latin typeface="Oswald" pitchFamily="2" charset="0"/>
              </a:defRPr>
            </a:lvl5pPr>
          </a:lstStyle>
          <a:p>
            <a:pPr lvl="0"/>
            <a:r>
              <a:rPr lang="en-US" dirty="0"/>
              <a:t>Add Slide Heading Here</a:t>
            </a:r>
            <a:endParaRPr lang="en-GB" dirty="0"/>
          </a:p>
        </p:txBody>
      </p:sp>
      <p:sp>
        <p:nvSpPr>
          <p:cNvPr id="10" name="Text Placeholder 13">
            <a:extLst>
              <a:ext uri="{FF2B5EF4-FFF2-40B4-BE49-F238E27FC236}">
                <a16:creationId xmlns:a16="http://schemas.microsoft.com/office/drawing/2014/main" id="{9515E174-ED3F-81DA-D40B-3CAD583E6174}"/>
              </a:ext>
            </a:extLst>
          </p:cNvPr>
          <p:cNvSpPr>
            <a:spLocks noGrp="1"/>
          </p:cNvSpPr>
          <p:nvPr>
            <p:ph type="body" sz="quarter" idx="13" hasCustomPrompt="1"/>
          </p:nvPr>
        </p:nvSpPr>
        <p:spPr>
          <a:xfrm>
            <a:off x="695400" y="2292350"/>
            <a:ext cx="5184576" cy="4088978"/>
          </a:xfrm>
        </p:spPr>
        <p:txBody>
          <a:bodyPr anchor="t">
            <a:noAutofit/>
          </a:bodyPr>
          <a:lstStyle>
            <a:lvl1pPr marL="285750" indent="-285750" algn="l">
              <a:lnSpc>
                <a:spcPct val="150000"/>
              </a:lnSpc>
              <a:spcBef>
                <a:spcPts val="0"/>
              </a:spcBef>
              <a:spcAft>
                <a:spcPts val="1200"/>
              </a:spcAft>
              <a:buFontTx/>
              <a:buBlip>
                <a:blip r:embed="rId2"/>
              </a:buBlip>
              <a:defRPr sz="1400" b="0">
                <a:solidFill>
                  <a:schemeClr val="tx1"/>
                </a:solidFill>
                <a:latin typeface="Muli Regular" panose="00000500000000000000" pitchFamily="2" charset="0"/>
              </a:defRPr>
            </a:lvl1pPr>
            <a:lvl2pPr marL="457200" indent="0">
              <a:buNone/>
              <a:defRPr sz="4000">
                <a:latin typeface="Oswald" pitchFamily="2" charset="0"/>
              </a:defRPr>
            </a:lvl2pPr>
            <a:lvl3pPr marL="914400" indent="0">
              <a:buNone/>
              <a:defRPr sz="4000">
                <a:latin typeface="Oswald" pitchFamily="2" charset="0"/>
              </a:defRPr>
            </a:lvl3pPr>
            <a:lvl4pPr marL="1371600" indent="0">
              <a:buNone/>
              <a:defRPr sz="4000">
                <a:latin typeface="Oswald" pitchFamily="2" charset="0"/>
              </a:defRPr>
            </a:lvl4pPr>
            <a:lvl5pPr marL="1828800" indent="0">
              <a:buNone/>
              <a:defRPr sz="4000">
                <a:latin typeface="Oswald" pitchFamily="2" charset="0"/>
              </a:defRPr>
            </a:lvl5pPr>
          </a:lstStyle>
          <a:p>
            <a:pPr lvl="0"/>
            <a:r>
              <a:rPr lang="en-US" dirty="0"/>
              <a:t>Text Here</a:t>
            </a:r>
            <a:endParaRPr lang="en-GB" dirty="0"/>
          </a:p>
        </p:txBody>
      </p:sp>
      <p:sp>
        <p:nvSpPr>
          <p:cNvPr id="15" name="Text Placeholder 13">
            <a:extLst>
              <a:ext uri="{FF2B5EF4-FFF2-40B4-BE49-F238E27FC236}">
                <a16:creationId xmlns:a16="http://schemas.microsoft.com/office/drawing/2014/main" id="{CB36416B-9507-EF2F-D99A-66399A52CE9F}"/>
              </a:ext>
            </a:extLst>
          </p:cNvPr>
          <p:cNvSpPr>
            <a:spLocks noGrp="1"/>
          </p:cNvSpPr>
          <p:nvPr>
            <p:ph type="body" sz="quarter" idx="12" hasCustomPrompt="1"/>
          </p:nvPr>
        </p:nvSpPr>
        <p:spPr>
          <a:xfrm>
            <a:off x="695400" y="1181100"/>
            <a:ext cx="5197400" cy="735732"/>
          </a:xfrm>
        </p:spPr>
        <p:txBody>
          <a:bodyPr anchor="t">
            <a:noAutofit/>
          </a:bodyPr>
          <a:lstStyle>
            <a:lvl1pPr marL="0" indent="0" algn="l">
              <a:lnSpc>
                <a:spcPct val="100000"/>
              </a:lnSpc>
              <a:spcBef>
                <a:spcPts val="0"/>
              </a:spcBef>
              <a:spcAft>
                <a:spcPts val="1200"/>
              </a:spcAft>
              <a:buFont typeface="+mj-lt"/>
              <a:buNone/>
              <a:defRPr sz="1400" b="0">
                <a:solidFill>
                  <a:schemeClr val="tx1"/>
                </a:solidFill>
                <a:latin typeface="Muli Regular" panose="00000500000000000000" pitchFamily="2" charset="0"/>
              </a:defRPr>
            </a:lvl1pPr>
            <a:lvl2pPr marL="457200" indent="0">
              <a:buNone/>
              <a:defRPr sz="4000">
                <a:latin typeface="Oswald" pitchFamily="2" charset="0"/>
              </a:defRPr>
            </a:lvl2pPr>
            <a:lvl3pPr marL="914400" indent="0">
              <a:buNone/>
              <a:defRPr sz="4000">
                <a:latin typeface="Oswald" pitchFamily="2" charset="0"/>
              </a:defRPr>
            </a:lvl3pPr>
            <a:lvl4pPr marL="1371600" indent="0">
              <a:buNone/>
              <a:defRPr sz="4000">
                <a:latin typeface="Oswald" pitchFamily="2" charset="0"/>
              </a:defRPr>
            </a:lvl4pPr>
            <a:lvl5pPr marL="1828800" indent="0">
              <a:buNone/>
              <a:defRPr sz="4000">
                <a:latin typeface="Oswald" pitchFamily="2" charset="0"/>
              </a:defRPr>
            </a:lvl5pPr>
          </a:lstStyle>
          <a:p>
            <a:pPr lvl="0"/>
            <a:r>
              <a:rPr lang="en-US" dirty="0"/>
              <a:t>Text Here</a:t>
            </a:r>
            <a:endParaRPr lang="en-GB" dirty="0"/>
          </a:p>
        </p:txBody>
      </p:sp>
    </p:spTree>
    <p:extLst>
      <p:ext uri="{BB962C8B-B14F-4D97-AF65-F5344CB8AC3E}">
        <p14:creationId xmlns:p14="http://schemas.microsoft.com/office/powerpoint/2010/main" val="3970892580"/>
      </p:ext>
    </p:extLst>
  </p:cSld>
  <p:clrMapOvr>
    <a:masterClrMapping/>
  </p:clrMapOvr>
  <p:extLst>
    <p:ext uri="{DCECCB84-F9BA-43D5-87BE-67443E8EF086}">
      <p15:sldGuideLst xmlns:p15="http://schemas.microsoft.com/office/powerpoint/2012/main">
        <p15:guide id="1" pos="48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creenshot with bullets">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F8BF18C7-A222-AE4C-DB75-4108D712841E}"/>
              </a:ext>
            </a:extLst>
          </p:cNvPr>
          <p:cNvSpPr>
            <a:spLocks noGrp="1"/>
          </p:cNvSpPr>
          <p:nvPr>
            <p:ph type="pic" sz="quarter" idx="14" hasCustomPrompt="1"/>
          </p:nvPr>
        </p:nvSpPr>
        <p:spPr>
          <a:xfrm>
            <a:off x="819151" y="1843609"/>
            <a:ext cx="2602387" cy="2497811"/>
          </a:xfrm>
          <a:custGeom>
            <a:avLst/>
            <a:gdLst>
              <a:gd name="connsiteX0" fmla="*/ 0 w 2602387"/>
              <a:gd name="connsiteY0" fmla="*/ 0 h 2497811"/>
              <a:gd name="connsiteX1" fmla="*/ 2602387 w 2602387"/>
              <a:gd name="connsiteY1" fmla="*/ 0 h 2497811"/>
              <a:gd name="connsiteX2" fmla="*/ 2602387 w 2602387"/>
              <a:gd name="connsiteY2" fmla="*/ 2497811 h 2497811"/>
              <a:gd name="connsiteX3" fmla="*/ 0 w 2602387"/>
              <a:gd name="connsiteY3" fmla="*/ 2497811 h 2497811"/>
            </a:gdLst>
            <a:ahLst/>
            <a:cxnLst>
              <a:cxn ang="0">
                <a:pos x="connsiteX0" y="connsiteY0"/>
              </a:cxn>
              <a:cxn ang="0">
                <a:pos x="connsiteX1" y="connsiteY1"/>
              </a:cxn>
              <a:cxn ang="0">
                <a:pos x="connsiteX2" y="connsiteY2"/>
              </a:cxn>
              <a:cxn ang="0">
                <a:pos x="connsiteX3" y="connsiteY3"/>
              </a:cxn>
            </a:cxnLst>
            <a:rect l="l" t="t" r="r" b="b"/>
            <a:pathLst>
              <a:path w="2602387" h="2497811">
                <a:moveTo>
                  <a:pt x="0" y="0"/>
                </a:moveTo>
                <a:lnTo>
                  <a:pt x="2602387" y="0"/>
                </a:lnTo>
                <a:lnTo>
                  <a:pt x="2602387" y="2497811"/>
                </a:lnTo>
                <a:lnTo>
                  <a:pt x="0" y="2497811"/>
                </a:lnTo>
                <a:close/>
              </a:path>
            </a:pathLst>
          </a:custGeom>
        </p:spPr>
        <p:txBody>
          <a:bodyPr wrap="square">
            <a:noAutofit/>
          </a:bodyPr>
          <a:lstStyle>
            <a:lvl1pPr marL="0" indent="0">
              <a:buNone/>
              <a:defRPr/>
            </a:lvl1pPr>
          </a:lstStyle>
          <a:p>
            <a:r>
              <a:rPr lang="en-GB" dirty="0"/>
              <a:t> </a:t>
            </a:r>
          </a:p>
        </p:txBody>
      </p:sp>
      <p:sp>
        <p:nvSpPr>
          <p:cNvPr id="35" name="Picture Placeholder 34">
            <a:extLst>
              <a:ext uri="{FF2B5EF4-FFF2-40B4-BE49-F238E27FC236}">
                <a16:creationId xmlns:a16="http://schemas.microsoft.com/office/drawing/2014/main" id="{4849BD49-D745-B852-1488-6E774E9CA197}"/>
              </a:ext>
            </a:extLst>
          </p:cNvPr>
          <p:cNvSpPr>
            <a:spLocks noGrp="1"/>
          </p:cNvSpPr>
          <p:nvPr>
            <p:ph type="pic" sz="quarter" idx="15" hasCustomPrompt="1"/>
          </p:nvPr>
        </p:nvSpPr>
        <p:spPr>
          <a:xfrm>
            <a:off x="819151" y="4369756"/>
            <a:ext cx="2602387" cy="2082365"/>
          </a:xfrm>
          <a:custGeom>
            <a:avLst/>
            <a:gdLst>
              <a:gd name="connsiteX0" fmla="*/ 0 w 2602387"/>
              <a:gd name="connsiteY0" fmla="*/ 0 h 2082365"/>
              <a:gd name="connsiteX1" fmla="*/ 2602387 w 2602387"/>
              <a:gd name="connsiteY1" fmla="*/ 0 h 2082365"/>
              <a:gd name="connsiteX2" fmla="*/ 2602387 w 2602387"/>
              <a:gd name="connsiteY2" fmla="*/ 2082365 h 2082365"/>
              <a:gd name="connsiteX3" fmla="*/ 0 w 2602387"/>
              <a:gd name="connsiteY3" fmla="*/ 2082365 h 2082365"/>
            </a:gdLst>
            <a:ahLst/>
            <a:cxnLst>
              <a:cxn ang="0">
                <a:pos x="connsiteX0" y="connsiteY0"/>
              </a:cxn>
              <a:cxn ang="0">
                <a:pos x="connsiteX1" y="connsiteY1"/>
              </a:cxn>
              <a:cxn ang="0">
                <a:pos x="connsiteX2" y="connsiteY2"/>
              </a:cxn>
              <a:cxn ang="0">
                <a:pos x="connsiteX3" y="connsiteY3"/>
              </a:cxn>
            </a:cxnLst>
            <a:rect l="l" t="t" r="r" b="b"/>
            <a:pathLst>
              <a:path w="2602387" h="2082365">
                <a:moveTo>
                  <a:pt x="0" y="0"/>
                </a:moveTo>
                <a:lnTo>
                  <a:pt x="2602387" y="0"/>
                </a:lnTo>
                <a:lnTo>
                  <a:pt x="2602387" y="2082365"/>
                </a:lnTo>
                <a:lnTo>
                  <a:pt x="0" y="2082365"/>
                </a:lnTo>
                <a:close/>
              </a:path>
            </a:pathLst>
          </a:custGeom>
        </p:spPr>
        <p:txBody>
          <a:bodyPr wrap="square">
            <a:noAutofit/>
          </a:bodyPr>
          <a:lstStyle>
            <a:lvl1pPr marL="0" indent="0">
              <a:buNone/>
              <a:defRPr/>
            </a:lvl1pPr>
          </a:lstStyle>
          <a:p>
            <a:r>
              <a:rPr lang="en-GB" dirty="0"/>
              <a:t> </a:t>
            </a:r>
          </a:p>
        </p:txBody>
      </p:sp>
      <p:sp>
        <p:nvSpPr>
          <p:cNvPr id="36" name="Picture Placeholder 35">
            <a:extLst>
              <a:ext uri="{FF2B5EF4-FFF2-40B4-BE49-F238E27FC236}">
                <a16:creationId xmlns:a16="http://schemas.microsoft.com/office/drawing/2014/main" id="{234465E1-3BD0-2B8A-A4F4-505FEBB838CC}"/>
              </a:ext>
            </a:extLst>
          </p:cNvPr>
          <p:cNvSpPr>
            <a:spLocks noGrp="1"/>
          </p:cNvSpPr>
          <p:nvPr>
            <p:ph type="pic" sz="quarter" idx="16" hasCustomPrompt="1"/>
          </p:nvPr>
        </p:nvSpPr>
        <p:spPr>
          <a:xfrm>
            <a:off x="3469589" y="1843609"/>
            <a:ext cx="2602387" cy="2082365"/>
          </a:xfrm>
          <a:custGeom>
            <a:avLst/>
            <a:gdLst>
              <a:gd name="connsiteX0" fmla="*/ 0 w 2602387"/>
              <a:gd name="connsiteY0" fmla="*/ 0 h 2082365"/>
              <a:gd name="connsiteX1" fmla="*/ 2602387 w 2602387"/>
              <a:gd name="connsiteY1" fmla="*/ 0 h 2082365"/>
              <a:gd name="connsiteX2" fmla="*/ 2602387 w 2602387"/>
              <a:gd name="connsiteY2" fmla="*/ 2082365 h 2082365"/>
              <a:gd name="connsiteX3" fmla="*/ 0 w 2602387"/>
              <a:gd name="connsiteY3" fmla="*/ 2082365 h 2082365"/>
            </a:gdLst>
            <a:ahLst/>
            <a:cxnLst>
              <a:cxn ang="0">
                <a:pos x="connsiteX0" y="connsiteY0"/>
              </a:cxn>
              <a:cxn ang="0">
                <a:pos x="connsiteX1" y="connsiteY1"/>
              </a:cxn>
              <a:cxn ang="0">
                <a:pos x="connsiteX2" y="connsiteY2"/>
              </a:cxn>
              <a:cxn ang="0">
                <a:pos x="connsiteX3" y="connsiteY3"/>
              </a:cxn>
            </a:cxnLst>
            <a:rect l="l" t="t" r="r" b="b"/>
            <a:pathLst>
              <a:path w="2602387" h="2082365">
                <a:moveTo>
                  <a:pt x="0" y="0"/>
                </a:moveTo>
                <a:lnTo>
                  <a:pt x="2602387" y="0"/>
                </a:lnTo>
                <a:lnTo>
                  <a:pt x="2602387" y="2082365"/>
                </a:lnTo>
                <a:lnTo>
                  <a:pt x="0" y="2082365"/>
                </a:lnTo>
                <a:close/>
              </a:path>
            </a:pathLst>
          </a:custGeom>
        </p:spPr>
        <p:txBody>
          <a:bodyPr wrap="square">
            <a:noAutofit/>
          </a:bodyPr>
          <a:lstStyle>
            <a:lvl1pPr marL="0" indent="0">
              <a:buNone/>
              <a:defRPr/>
            </a:lvl1pPr>
          </a:lstStyle>
          <a:p>
            <a:r>
              <a:rPr lang="en-GB" dirty="0"/>
              <a:t> </a:t>
            </a:r>
          </a:p>
        </p:txBody>
      </p:sp>
      <p:sp>
        <p:nvSpPr>
          <p:cNvPr id="37" name="Picture Placeholder 36">
            <a:extLst>
              <a:ext uri="{FF2B5EF4-FFF2-40B4-BE49-F238E27FC236}">
                <a16:creationId xmlns:a16="http://schemas.microsoft.com/office/drawing/2014/main" id="{8B52B598-2AE0-7489-0FA6-30D8D3EEF48F}"/>
              </a:ext>
            </a:extLst>
          </p:cNvPr>
          <p:cNvSpPr>
            <a:spLocks noGrp="1"/>
          </p:cNvSpPr>
          <p:nvPr>
            <p:ph type="pic" sz="quarter" idx="17" hasCustomPrompt="1"/>
          </p:nvPr>
        </p:nvSpPr>
        <p:spPr>
          <a:xfrm>
            <a:off x="3469589" y="3954310"/>
            <a:ext cx="2602387" cy="2497811"/>
          </a:xfrm>
          <a:custGeom>
            <a:avLst/>
            <a:gdLst>
              <a:gd name="connsiteX0" fmla="*/ 0 w 2602387"/>
              <a:gd name="connsiteY0" fmla="*/ 0 h 2497811"/>
              <a:gd name="connsiteX1" fmla="*/ 2602387 w 2602387"/>
              <a:gd name="connsiteY1" fmla="*/ 0 h 2497811"/>
              <a:gd name="connsiteX2" fmla="*/ 2602387 w 2602387"/>
              <a:gd name="connsiteY2" fmla="*/ 2497811 h 2497811"/>
              <a:gd name="connsiteX3" fmla="*/ 0 w 2602387"/>
              <a:gd name="connsiteY3" fmla="*/ 2497811 h 2497811"/>
            </a:gdLst>
            <a:ahLst/>
            <a:cxnLst>
              <a:cxn ang="0">
                <a:pos x="connsiteX0" y="connsiteY0"/>
              </a:cxn>
              <a:cxn ang="0">
                <a:pos x="connsiteX1" y="connsiteY1"/>
              </a:cxn>
              <a:cxn ang="0">
                <a:pos x="connsiteX2" y="connsiteY2"/>
              </a:cxn>
              <a:cxn ang="0">
                <a:pos x="connsiteX3" y="connsiteY3"/>
              </a:cxn>
            </a:cxnLst>
            <a:rect l="l" t="t" r="r" b="b"/>
            <a:pathLst>
              <a:path w="2602387" h="2497811">
                <a:moveTo>
                  <a:pt x="0" y="0"/>
                </a:moveTo>
                <a:lnTo>
                  <a:pt x="2602387" y="0"/>
                </a:lnTo>
                <a:lnTo>
                  <a:pt x="2602387" y="2497811"/>
                </a:lnTo>
                <a:lnTo>
                  <a:pt x="0" y="2497811"/>
                </a:lnTo>
                <a:close/>
              </a:path>
            </a:pathLst>
          </a:custGeom>
        </p:spPr>
        <p:txBody>
          <a:bodyPr wrap="square">
            <a:noAutofit/>
          </a:bodyPr>
          <a:lstStyle>
            <a:lvl1pPr marL="0" indent="0">
              <a:buNone/>
              <a:defRPr/>
            </a:lvl1pPr>
          </a:lstStyle>
          <a:p>
            <a:r>
              <a:rPr lang="en-GB" dirty="0"/>
              <a:t> </a:t>
            </a:r>
          </a:p>
        </p:txBody>
      </p:sp>
      <p:sp>
        <p:nvSpPr>
          <p:cNvPr id="40" name="Picture Placeholder 39">
            <a:extLst>
              <a:ext uri="{FF2B5EF4-FFF2-40B4-BE49-F238E27FC236}">
                <a16:creationId xmlns:a16="http://schemas.microsoft.com/office/drawing/2014/main" id="{8D33E0D3-4905-7879-0C50-EB7C7CE6F572}"/>
              </a:ext>
            </a:extLst>
          </p:cNvPr>
          <p:cNvSpPr>
            <a:spLocks noGrp="1"/>
          </p:cNvSpPr>
          <p:nvPr>
            <p:ph type="pic" sz="quarter" idx="18" hasCustomPrompt="1"/>
          </p:nvPr>
        </p:nvSpPr>
        <p:spPr>
          <a:xfrm>
            <a:off x="8770464" y="1843609"/>
            <a:ext cx="2602387" cy="2082365"/>
          </a:xfrm>
          <a:custGeom>
            <a:avLst/>
            <a:gdLst>
              <a:gd name="connsiteX0" fmla="*/ 0 w 2602387"/>
              <a:gd name="connsiteY0" fmla="*/ 0 h 2082365"/>
              <a:gd name="connsiteX1" fmla="*/ 2602387 w 2602387"/>
              <a:gd name="connsiteY1" fmla="*/ 0 h 2082365"/>
              <a:gd name="connsiteX2" fmla="*/ 2602387 w 2602387"/>
              <a:gd name="connsiteY2" fmla="*/ 2082365 h 2082365"/>
              <a:gd name="connsiteX3" fmla="*/ 0 w 2602387"/>
              <a:gd name="connsiteY3" fmla="*/ 2082365 h 2082365"/>
            </a:gdLst>
            <a:ahLst/>
            <a:cxnLst>
              <a:cxn ang="0">
                <a:pos x="connsiteX0" y="connsiteY0"/>
              </a:cxn>
              <a:cxn ang="0">
                <a:pos x="connsiteX1" y="connsiteY1"/>
              </a:cxn>
              <a:cxn ang="0">
                <a:pos x="connsiteX2" y="connsiteY2"/>
              </a:cxn>
              <a:cxn ang="0">
                <a:pos x="connsiteX3" y="connsiteY3"/>
              </a:cxn>
            </a:cxnLst>
            <a:rect l="l" t="t" r="r" b="b"/>
            <a:pathLst>
              <a:path w="2602387" h="2082365">
                <a:moveTo>
                  <a:pt x="0" y="0"/>
                </a:moveTo>
                <a:lnTo>
                  <a:pt x="2602387" y="0"/>
                </a:lnTo>
                <a:lnTo>
                  <a:pt x="2602387" y="2082365"/>
                </a:lnTo>
                <a:lnTo>
                  <a:pt x="0" y="2082365"/>
                </a:lnTo>
                <a:close/>
              </a:path>
            </a:pathLst>
          </a:custGeom>
        </p:spPr>
        <p:txBody>
          <a:bodyPr wrap="square">
            <a:noAutofit/>
          </a:bodyPr>
          <a:lstStyle>
            <a:lvl1pPr marL="0" indent="0">
              <a:buNone/>
              <a:defRPr/>
            </a:lvl1pPr>
          </a:lstStyle>
          <a:p>
            <a:r>
              <a:rPr lang="en-GB" dirty="0"/>
              <a:t> </a:t>
            </a:r>
          </a:p>
        </p:txBody>
      </p:sp>
      <p:sp>
        <p:nvSpPr>
          <p:cNvPr id="41" name="Picture Placeholder 40">
            <a:extLst>
              <a:ext uri="{FF2B5EF4-FFF2-40B4-BE49-F238E27FC236}">
                <a16:creationId xmlns:a16="http://schemas.microsoft.com/office/drawing/2014/main" id="{1210387B-964F-053C-B1F6-678AE0B6E52F}"/>
              </a:ext>
            </a:extLst>
          </p:cNvPr>
          <p:cNvSpPr>
            <a:spLocks noGrp="1"/>
          </p:cNvSpPr>
          <p:nvPr>
            <p:ph type="pic" sz="quarter" idx="19" hasCustomPrompt="1"/>
          </p:nvPr>
        </p:nvSpPr>
        <p:spPr>
          <a:xfrm>
            <a:off x="8770464" y="3954310"/>
            <a:ext cx="2602387" cy="2497811"/>
          </a:xfrm>
          <a:custGeom>
            <a:avLst/>
            <a:gdLst>
              <a:gd name="connsiteX0" fmla="*/ 0 w 2602387"/>
              <a:gd name="connsiteY0" fmla="*/ 0 h 2497811"/>
              <a:gd name="connsiteX1" fmla="*/ 2602387 w 2602387"/>
              <a:gd name="connsiteY1" fmla="*/ 0 h 2497811"/>
              <a:gd name="connsiteX2" fmla="*/ 2602387 w 2602387"/>
              <a:gd name="connsiteY2" fmla="*/ 2497811 h 2497811"/>
              <a:gd name="connsiteX3" fmla="*/ 0 w 2602387"/>
              <a:gd name="connsiteY3" fmla="*/ 2497811 h 2497811"/>
            </a:gdLst>
            <a:ahLst/>
            <a:cxnLst>
              <a:cxn ang="0">
                <a:pos x="connsiteX0" y="connsiteY0"/>
              </a:cxn>
              <a:cxn ang="0">
                <a:pos x="connsiteX1" y="connsiteY1"/>
              </a:cxn>
              <a:cxn ang="0">
                <a:pos x="connsiteX2" y="connsiteY2"/>
              </a:cxn>
              <a:cxn ang="0">
                <a:pos x="connsiteX3" y="connsiteY3"/>
              </a:cxn>
            </a:cxnLst>
            <a:rect l="l" t="t" r="r" b="b"/>
            <a:pathLst>
              <a:path w="2602387" h="2497811">
                <a:moveTo>
                  <a:pt x="0" y="0"/>
                </a:moveTo>
                <a:lnTo>
                  <a:pt x="2602387" y="0"/>
                </a:lnTo>
                <a:lnTo>
                  <a:pt x="2602387" y="2497811"/>
                </a:lnTo>
                <a:lnTo>
                  <a:pt x="0" y="2497811"/>
                </a:lnTo>
                <a:close/>
              </a:path>
            </a:pathLst>
          </a:custGeom>
        </p:spPr>
        <p:txBody>
          <a:bodyPr wrap="square">
            <a:noAutofit/>
          </a:bodyPr>
          <a:lstStyle>
            <a:lvl1pPr marL="0" indent="0">
              <a:buNone/>
              <a:defRPr/>
            </a:lvl1pPr>
          </a:lstStyle>
          <a:p>
            <a:r>
              <a:rPr lang="en-GB" dirty="0"/>
              <a:t> </a:t>
            </a:r>
          </a:p>
        </p:txBody>
      </p:sp>
      <p:sp>
        <p:nvSpPr>
          <p:cNvPr id="38" name="Picture Placeholder 37">
            <a:extLst>
              <a:ext uri="{FF2B5EF4-FFF2-40B4-BE49-F238E27FC236}">
                <a16:creationId xmlns:a16="http://schemas.microsoft.com/office/drawing/2014/main" id="{74501713-2975-F079-364E-861FC9DF1283}"/>
              </a:ext>
            </a:extLst>
          </p:cNvPr>
          <p:cNvSpPr>
            <a:spLocks noGrp="1"/>
          </p:cNvSpPr>
          <p:nvPr>
            <p:ph type="pic" sz="quarter" idx="20" hasCustomPrompt="1"/>
          </p:nvPr>
        </p:nvSpPr>
        <p:spPr>
          <a:xfrm>
            <a:off x="6120027" y="1843609"/>
            <a:ext cx="2602387" cy="2497811"/>
          </a:xfrm>
          <a:custGeom>
            <a:avLst/>
            <a:gdLst>
              <a:gd name="connsiteX0" fmla="*/ 0 w 2602387"/>
              <a:gd name="connsiteY0" fmla="*/ 0 h 2497811"/>
              <a:gd name="connsiteX1" fmla="*/ 2602387 w 2602387"/>
              <a:gd name="connsiteY1" fmla="*/ 0 h 2497811"/>
              <a:gd name="connsiteX2" fmla="*/ 2602387 w 2602387"/>
              <a:gd name="connsiteY2" fmla="*/ 2497811 h 2497811"/>
              <a:gd name="connsiteX3" fmla="*/ 0 w 2602387"/>
              <a:gd name="connsiteY3" fmla="*/ 2497811 h 2497811"/>
            </a:gdLst>
            <a:ahLst/>
            <a:cxnLst>
              <a:cxn ang="0">
                <a:pos x="connsiteX0" y="connsiteY0"/>
              </a:cxn>
              <a:cxn ang="0">
                <a:pos x="connsiteX1" y="connsiteY1"/>
              </a:cxn>
              <a:cxn ang="0">
                <a:pos x="connsiteX2" y="connsiteY2"/>
              </a:cxn>
              <a:cxn ang="0">
                <a:pos x="connsiteX3" y="connsiteY3"/>
              </a:cxn>
            </a:cxnLst>
            <a:rect l="l" t="t" r="r" b="b"/>
            <a:pathLst>
              <a:path w="2602387" h="2497811">
                <a:moveTo>
                  <a:pt x="0" y="0"/>
                </a:moveTo>
                <a:lnTo>
                  <a:pt x="2602387" y="0"/>
                </a:lnTo>
                <a:lnTo>
                  <a:pt x="2602387" y="2497811"/>
                </a:lnTo>
                <a:lnTo>
                  <a:pt x="0" y="2497811"/>
                </a:lnTo>
                <a:close/>
              </a:path>
            </a:pathLst>
          </a:custGeom>
        </p:spPr>
        <p:txBody>
          <a:bodyPr wrap="square">
            <a:noAutofit/>
          </a:bodyPr>
          <a:lstStyle>
            <a:lvl1pPr marL="0" indent="0">
              <a:buNone/>
              <a:defRPr/>
            </a:lvl1pPr>
          </a:lstStyle>
          <a:p>
            <a:r>
              <a:rPr lang="en-GB" dirty="0"/>
              <a:t> </a:t>
            </a:r>
          </a:p>
        </p:txBody>
      </p:sp>
      <p:sp>
        <p:nvSpPr>
          <p:cNvPr id="39" name="Picture Placeholder 38">
            <a:extLst>
              <a:ext uri="{FF2B5EF4-FFF2-40B4-BE49-F238E27FC236}">
                <a16:creationId xmlns:a16="http://schemas.microsoft.com/office/drawing/2014/main" id="{91A5A871-7759-84C0-BEED-7872773BDB16}"/>
              </a:ext>
            </a:extLst>
          </p:cNvPr>
          <p:cNvSpPr>
            <a:spLocks noGrp="1"/>
          </p:cNvSpPr>
          <p:nvPr>
            <p:ph type="pic" sz="quarter" idx="21" hasCustomPrompt="1"/>
          </p:nvPr>
        </p:nvSpPr>
        <p:spPr>
          <a:xfrm>
            <a:off x="6120027" y="4369756"/>
            <a:ext cx="2602387" cy="2082365"/>
          </a:xfrm>
          <a:custGeom>
            <a:avLst/>
            <a:gdLst>
              <a:gd name="connsiteX0" fmla="*/ 0 w 2602387"/>
              <a:gd name="connsiteY0" fmla="*/ 0 h 2082365"/>
              <a:gd name="connsiteX1" fmla="*/ 2602387 w 2602387"/>
              <a:gd name="connsiteY1" fmla="*/ 0 h 2082365"/>
              <a:gd name="connsiteX2" fmla="*/ 2602387 w 2602387"/>
              <a:gd name="connsiteY2" fmla="*/ 2082365 h 2082365"/>
              <a:gd name="connsiteX3" fmla="*/ 0 w 2602387"/>
              <a:gd name="connsiteY3" fmla="*/ 2082365 h 2082365"/>
            </a:gdLst>
            <a:ahLst/>
            <a:cxnLst>
              <a:cxn ang="0">
                <a:pos x="connsiteX0" y="connsiteY0"/>
              </a:cxn>
              <a:cxn ang="0">
                <a:pos x="connsiteX1" y="connsiteY1"/>
              </a:cxn>
              <a:cxn ang="0">
                <a:pos x="connsiteX2" y="connsiteY2"/>
              </a:cxn>
              <a:cxn ang="0">
                <a:pos x="connsiteX3" y="connsiteY3"/>
              </a:cxn>
            </a:cxnLst>
            <a:rect l="l" t="t" r="r" b="b"/>
            <a:pathLst>
              <a:path w="2602387" h="2082365">
                <a:moveTo>
                  <a:pt x="0" y="0"/>
                </a:moveTo>
                <a:lnTo>
                  <a:pt x="2602387" y="0"/>
                </a:lnTo>
                <a:lnTo>
                  <a:pt x="2602387" y="2082365"/>
                </a:lnTo>
                <a:lnTo>
                  <a:pt x="0" y="2082365"/>
                </a:lnTo>
                <a:close/>
              </a:path>
            </a:pathLst>
          </a:custGeom>
        </p:spPr>
        <p:txBody>
          <a:bodyPr wrap="square">
            <a:noAutofit/>
          </a:bodyPr>
          <a:lstStyle>
            <a:lvl1pPr marL="0" indent="0">
              <a:buNone/>
              <a:defRPr/>
            </a:lvl1pPr>
          </a:lstStyle>
          <a:p>
            <a:r>
              <a:rPr lang="en-GB" dirty="0"/>
              <a:t> </a:t>
            </a:r>
          </a:p>
        </p:txBody>
      </p:sp>
      <p:pic>
        <p:nvPicPr>
          <p:cNvPr id="21" name="Picture 20" descr="Shape&#10;&#10;Description automatically generated">
            <a:extLst>
              <a:ext uri="{FF2B5EF4-FFF2-40B4-BE49-F238E27FC236}">
                <a16:creationId xmlns:a16="http://schemas.microsoft.com/office/drawing/2014/main" id="{FD3A2C6A-7917-D63A-5975-A8D386D6C9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5428" y="6103590"/>
            <a:ext cx="555221" cy="555533"/>
          </a:xfrm>
          <a:prstGeom prst="rect">
            <a:avLst/>
          </a:prstGeom>
        </p:spPr>
      </p:pic>
      <p:sp>
        <p:nvSpPr>
          <p:cNvPr id="22" name="Text Placeholder 13">
            <a:extLst>
              <a:ext uri="{FF2B5EF4-FFF2-40B4-BE49-F238E27FC236}">
                <a16:creationId xmlns:a16="http://schemas.microsoft.com/office/drawing/2014/main" id="{7062AA7A-87E2-AB0C-04F8-9069A24978D7}"/>
              </a:ext>
            </a:extLst>
          </p:cNvPr>
          <p:cNvSpPr>
            <a:spLocks noGrp="1"/>
          </p:cNvSpPr>
          <p:nvPr>
            <p:ph type="body" sz="quarter" idx="11" hasCustomPrompt="1"/>
          </p:nvPr>
        </p:nvSpPr>
        <p:spPr>
          <a:xfrm>
            <a:off x="766762" y="514772"/>
            <a:ext cx="10658476" cy="648071"/>
          </a:xfrm>
        </p:spPr>
        <p:txBody>
          <a:bodyPr anchor="ctr">
            <a:noAutofit/>
          </a:bodyPr>
          <a:lstStyle>
            <a:lvl1pPr marL="0" indent="0" algn="ctr">
              <a:lnSpc>
                <a:spcPct val="100000"/>
              </a:lnSpc>
              <a:spcBef>
                <a:spcPts val="0"/>
              </a:spcBef>
              <a:buNone/>
              <a:defRPr sz="3200" b="1">
                <a:solidFill>
                  <a:schemeClr val="tx1"/>
                </a:solidFill>
                <a:latin typeface="Oswald" pitchFamily="2" charset="0"/>
              </a:defRPr>
            </a:lvl1pPr>
            <a:lvl2pPr marL="457200" indent="0">
              <a:buNone/>
              <a:defRPr sz="4000">
                <a:latin typeface="Oswald" pitchFamily="2" charset="0"/>
              </a:defRPr>
            </a:lvl2pPr>
            <a:lvl3pPr marL="914400" indent="0">
              <a:buNone/>
              <a:defRPr sz="4000">
                <a:latin typeface="Oswald" pitchFamily="2" charset="0"/>
              </a:defRPr>
            </a:lvl3pPr>
            <a:lvl4pPr marL="1371600" indent="0">
              <a:buNone/>
              <a:defRPr sz="4000">
                <a:latin typeface="Oswald" pitchFamily="2" charset="0"/>
              </a:defRPr>
            </a:lvl4pPr>
            <a:lvl5pPr marL="1828800" indent="0">
              <a:buNone/>
              <a:defRPr sz="4000">
                <a:latin typeface="Oswald" pitchFamily="2" charset="0"/>
              </a:defRPr>
            </a:lvl5pPr>
          </a:lstStyle>
          <a:p>
            <a:pPr lvl="0"/>
            <a:r>
              <a:rPr lang="en-US" dirty="0"/>
              <a:t>Add Slide Heading Here</a:t>
            </a:r>
            <a:endParaRPr lang="en-GB" dirty="0"/>
          </a:p>
        </p:txBody>
      </p:sp>
      <p:sp>
        <p:nvSpPr>
          <p:cNvPr id="15" name="Text Placeholder 13">
            <a:extLst>
              <a:ext uri="{FF2B5EF4-FFF2-40B4-BE49-F238E27FC236}">
                <a16:creationId xmlns:a16="http://schemas.microsoft.com/office/drawing/2014/main" id="{CB36416B-9507-EF2F-D99A-66399A52CE9F}"/>
              </a:ext>
            </a:extLst>
          </p:cNvPr>
          <p:cNvSpPr>
            <a:spLocks noGrp="1"/>
          </p:cNvSpPr>
          <p:nvPr>
            <p:ph type="body" sz="quarter" idx="12" hasCustomPrompt="1"/>
          </p:nvPr>
        </p:nvSpPr>
        <p:spPr>
          <a:xfrm>
            <a:off x="766762" y="1181100"/>
            <a:ext cx="10658476" cy="591716"/>
          </a:xfrm>
        </p:spPr>
        <p:txBody>
          <a:bodyPr anchor="t">
            <a:noAutofit/>
          </a:bodyPr>
          <a:lstStyle>
            <a:lvl1pPr marL="0" indent="0" algn="ctr">
              <a:lnSpc>
                <a:spcPct val="100000"/>
              </a:lnSpc>
              <a:spcBef>
                <a:spcPts val="0"/>
              </a:spcBef>
              <a:spcAft>
                <a:spcPts val="1200"/>
              </a:spcAft>
              <a:buFont typeface="+mj-lt"/>
              <a:buNone/>
              <a:defRPr sz="1400" b="0">
                <a:solidFill>
                  <a:schemeClr val="tx1"/>
                </a:solidFill>
                <a:latin typeface="Muli Regular" panose="00000500000000000000" pitchFamily="2" charset="0"/>
              </a:defRPr>
            </a:lvl1pPr>
            <a:lvl2pPr marL="457200" indent="0">
              <a:buNone/>
              <a:defRPr sz="4000">
                <a:latin typeface="Oswald" pitchFamily="2" charset="0"/>
              </a:defRPr>
            </a:lvl2pPr>
            <a:lvl3pPr marL="914400" indent="0">
              <a:buNone/>
              <a:defRPr sz="4000">
                <a:latin typeface="Oswald" pitchFamily="2" charset="0"/>
              </a:defRPr>
            </a:lvl3pPr>
            <a:lvl4pPr marL="1371600" indent="0">
              <a:buNone/>
              <a:defRPr sz="4000">
                <a:latin typeface="Oswald" pitchFamily="2" charset="0"/>
              </a:defRPr>
            </a:lvl4pPr>
            <a:lvl5pPr marL="1828800" indent="0">
              <a:buNone/>
              <a:defRPr sz="4000">
                <a:latin typeface="Oswald" pitchFamily="2" charset="0"/>
              </a:defRPr>
            </a:lvl5pPr>
          </a:lstStyle>
          <a:p>
            <a:pPr lvl="0"/>
            <a:r>
              <a:rPr lang="en-US" dirty="0"/>
              <a:t>Text Here</a:t>
            </a:r>
            <a:endParaRPr lang="en-GB" dirty="0"/>
          </a:p>
        </p:txBody>
      </p:sp>
    </p:spTree>
    <p:extLst>
      <p:ext uri="{BB962C8B-B14F-4D97-AF65-F5344CB8AC3E}">
        <p14:creationId xmlns:p14="http://schemas.microsoft.com/office/powerpoint/2010/main" val="528590178"/>
      </p:ext>
    </p:extLst>
  </p:cSld>
  <p:clrMapOvr>
    <a:masterClrMapping/>
  </p:clrMapOvr>
  <p:extLst>
    <p:ext uri="{DCECCB84-F9BA-43D5-87BE-67443E8EF086}">
      <p15:sldGuideLst xmlns:p15="http://schemas.microsoft.com/office/powerpoint/2012/main">
        <p15:guide id="1" pos="48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DB38F3-97EE-2E97-24F5-0845D7A8AC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5860387-3202-4A0F-2E8B-7CD9A1A0F8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F40C48-21B0-BA31-64A9-4DB9B3D82B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763BA3-8937-4C89-9F6B-3E8FC7B5BE2E}" type="datetimeFigureOut">
              <a:rPr lang="en-GB" smtClean="0"/>
              <a:t>24/05/2023</a:t>
            </a:fld>
            <a:endParaRPr lang="en-GB"/>
          </a:p>
        </p:txBody>
      </p:sp>
      <p:sp>
        <p:nvSpPr>
          <p:cNvPr id="5" name="Footer Placeholder 4">
            <a:extLst>
              <a:ext uri="{FF2B5EF4-FFF2-40B4-BE49-F238E27FC236}">
                <a16:creationId xmlns:a16="http://schemas.microsoft.com/office/drawing/2014/main" id="{3D09DABA-4AC8-03FF-2598-4739D83F75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DE57408-5654-3788-5A7D-F7EEB59A23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8C8D8F-FE08-4DA2-BFAF-F605521AE8F5}" type="slidenum">
              <a:rPr lang="en-GB" smtClean="0"/>
              <a:t>‹#›</a:t>
            </a:fld>
            <a:endParaRPr lang="en-GB"/>
          </a:p>
        </p:txBody>
      </p:sp>
    </p:spTree>
    <p:extLst>
      <p:ext uri="{BB962C8B-B14F-4D97-AF65-F5344CB8AC3E}">
        <p14:creationId xmlns:p14="http://schemas.microsoft.com/office/powerpoint/2010/main" val="2383072650"/>
      </p:ext>
    </p:extLst>
  </p:cSld>
  <p:clrMap bg1="lt1" tx1="dk1" bg2="lt2" tx2="dk2" accent1="accent1" accent2="accent2" accent3="accent3" accent4="accent4" accent5="accent5" accent6="accent6" hlink="hlink" folHlink="folHlink"/>
  <p:sldLayoutIdLst>
    <p:sldLayoutId id="2147483667" r:id="rId1"/>
    <p:sldLayoutId id="2147483649" r:id="rId2"/>
    <p:sldLayoutId id="2147483668" r:id="rId3"/>
    <p:sldLayoutId id="2147483650" r:id="rId4"/>
    <p:sldLayoutId id="2147483669" r:id="rId5"/>
    <p:sldLayoutId id="2147483670" r:id="rId6"/>
    <p:sldLayoutId id="2147483671" r:id="rId7"/>
    <p:sldLayoutId id="2147483672" r:id="rId8"/>
    <p:sldLayoutId id="2147483673" r:id="rId9"/>
    <p:sldLayoutId id="2147483660" r:id="rId10"/>
    <p:sldLayoutId id="2147483661" r:id="rId11"/>
    <p:sldLayoutId id="2147483674" r:id="rId12"/>
    <p:sldLayoutId id="2147483664" r:id="rId13"/>
    <p:sldLayoutId id="2147483665" r:id="rId14"/>
    <p:sldLayoutId id="2147483666" r:id="rId15"/>
    <p:sldLayoutId id="214748367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83" userDrawn="1">
          <p15:clr>
            <a:srgbClr val="F26B43"/>
          </p15:clr>
        </p15:guide>
        <p15:guide id="2" pos="7197"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hyperlink" Target="https://www.daoudisamir.com/" TargetMode="External"/><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16.xml"/><Relationship Id="rId6" Type="http://schemas.openxmlformats.org/officeDocument/2006/relationships/hyperlink" Target="https://www.linkedin.com/in/samir-daoudi-92b19330/" TargetMode="External"/><Relationship Id="rId11" Type="http://schemas.openxmlformats.org/officeDocument/2006/relationships/image" Target="../media/image10.png"/><Relationship Id="rId5" Type="http://schemas.openxmlformats.org/officeDocument/2006/relationships/hyperlink" Target="https://twitter.com/daoudi_samir" TargetMode="External"/><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10.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hyperlink" Target="https://powerplatform.microsoft.com/dataverse/" TargetMode="External"/><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hyperlink" Target="https://powervirtualagents.microsoft.com/en-gb/pricin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9872AE-36D1-11F1-EE4A-BC861402CC7B}"/>
              </a:ext>
            </a:extLst>
          </p:cNvPr>
          <p:cNvPicPr>
            <a:picLocks noChangeAspect="1"/>
          </p:cNvPicPr>
          <p:nvPr/>
        </p:nvPicPr>
        <p:blipFill>
          <a:blip r:embed="rId2">
            <a:extLst>
              <a:ext uri="{28A0092B-C50C-407E-A947-70E740481C1C}">
                <a14:useLocalDpi xmlns:a14="http://schemas.microsoft.com/office/drawing/2010/main" val="0"/>
              </a:ext>
            </a:extLst>
          </a:blip>
          <a:srcRect t="8599" b="8599"/>
          <a:stretch/>
        </p:blipFill>
        <p:spPr>
          <a:xfrm>
            <a:off x="-24680" y="1252337"/>
            <a:ext cx="12192000" cy="4868517"/>
          </a:xfrm>
          <a:prstGeom prst="rect">
            <a:avLst/>
          </a:prstGeom>
        </p:spPr>
      </p:pic>
      <p:sp>
        <p:nvSpPr>
          <p:cNvPr id="9" name="Rectangle 8">
            <a:extLst>
              <a:ext uri="{FF2B5EF4-FFF2-40B4-BE49-F238E27FC236}">
                <a16:creationId xmlns:a16="http://schemas.microsoft.com/office/drawing/2014/main" id="{21E2F522-DC73-588E-90F3-2A3277EDA5C5}"/>
              </a:ext>
            </a:extLst>
          </p:cNvPr>
          <p:cNvSpPr/>
          <p:nvPr/>
        </p:nvSpPr>
        <p:spPr>
          <a:xfrm rot="10800000">
            <a:off x="0" y="1252338"/>
            <a:ext cx="12171588" cy="4868516"/>
          </a:xfrm>
          <a:prstGeom prst="rect">
            <a:avLst/>
          </a:prstGeom>
          <a:gradFill flip="none" rotWithShape="1">
            <a:gsLst>
              <a:gs pos="0">
                <a:schemeClr val="tx1">
                  <a:lumMod val="95000"/>
                  <a:lumOff val="5000"/>
                  <a:alpha val="0"/>
                </a:schemeClr>
              </a:gs>
              <a:gs pos="100000">
                <a:schemeClr val="tx1">
                  <a:alpha val="5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C14325E7-842D-4334-588D-04188C1CE13D}"/>
              </a:ext>
            </a:extLst>
          </p:cNvPr>
          <p:cNvSpPr>
            <a:spLocks noGrp="1"/>
          </p:cNvSpPr>
          <p:nvPr>
            <p:ph type="body" sz="quarter" idx="10"/>
          </p:nvPr>
        </p:nvSpPr>
        <p:spPr>
          <a:xfrm>
            <a:off x="695325" y="2924175"/>
            <a:ext cx="7704931" cy="720725"/>
          </a:xfrm>
        </p:spPr>
        <p:txBody>
          <a:bodyPr/>
          <a:lstStyle/>
          <a:p>
            <a:r>
              <a:rPr lang="en-GB" dirty="0"/>
              <a:t>Days of Knowledge Central </a:t>
            </a:r>
            <a:r>
              <a:rPr lang="en-GB" sz="4000" b="1" dirty="0">
                <a:solidFill>
                  <a:schemeClr val="bg1"/>
                </a:solidFill>
                <a:latin typeface="Oswald" pitchFamily="2" charset="0"/>
              </a:rPr>
              <a:t>2023</a:t>
            </a:r>
          </a:p>
        </p:txBody>
      </p:sp>
      <p:sp>
        <p:nvSpPr>
          <p:cNvPr id="4" name="Text Placeholder 3">
            <a:extLst>
              <a:ext uri="{FF2B5EF4-FFF2-40B4-BE49-F238E27FC236}">
                <a16:creationId xmlns:a16="http://schemas.microsoft.com/office/drawing/2014/main" id="{D1083117-5EC0-66F5-30AE-A043D560F500}"/>
              </a:ext>
            </a:extLst>
          </p:cNvPr>
          <p:cNvSpPr>
            <a:spLocks noGrp="1"/>
          </p:cNvSpPr>
          <p:nvPr>
            <p:ph type="body" sz="quarter" idx="11"/>
          </p:nvPr>
        </p:nvSpPr>
        <p:spPr>
          <a:xfrm>
            <a:off x="695325" y="3672582"/>
            <a:ext cx="9217099" cy="1772642"/>
          </a:xfrm>
        </p:spPr>
        <p:txBody>
          <a:bodyPr/>
          <a:lstStyle/>
          <a:p>
            <a:pPr>
              <a:lnSpc>
                <a:spcPct val="150000"/>
              </a:lnSpc>
            </a:pPr>
            <a:r>
              <a:rPr lang="en-GB" sz="2400" b="1" dirty="0">
                <a:solidFill>
                  <a:schemeClr val="bg1"/>
                </a:solidFill>
                <a:highlight>
                  <a:srgbClr val="FF8C00"/>
                </a:highlight>
                <a:latin typeface="Muli Regular"/>
              </a:rPr>
              <a:t>Create and Publish your Power Virtual Agent in less than 30 Minutes !</a:t>
            </a:r>
          </a:p>
          <a:p>
            <a:pPr>
              <a:lnSpc>
                <a:spcPct val="150000"/>
              </a:lnSpc>
            </a:pPr>
            <a:r>
              <a:rPr lang="en-GB" sz="2400" b="1" dirty="0">
                <a:highlight>
                  <a:srgbClr val="0078D7"/>
                </a:highlight>
                <a:latin typeface="Muli Regular"/>
              </a:rPr>
              <a:t>Samir Daoudi | </a:t>
            </a:r>
            <a:r>
              <a:rPr lang="en-GB" sz="2400" b="1" dirty="0">
                <a:solidFill>
                  <a:schemeClr val="bg1"/>
                </a:solidFill>
                <a:highlight>
                  <a:srgbClr val="0078D7"/>
                </a:highlight>
                <a:latin typeface="Muli Regular"/>
              </a:rPr>
              <a:t>Power Platform Architect @ </a:t>
            </a:r>
            <a:r>
              <a:rPr lang="en-GB" sz="2400" b="1" dirty="0" err="1">
                <a:solidFill>
                  <a:schemeClr val="bg1"/>
                </a:solidFill>
                <a:highlight>
                  <a:srgbClr val="0078D7"/>
                </a:highlight>
                <a:latin typeface="Muli Regular"/>
              </a:rPr>
              <a:t>LogiSam</a:t>
            </a:r>
            <a:r>
              <a:rPr lang="en-GB" sz="2400" b="1" dirty="0">
                <a:solidFill>
                  <a:schemeClr val="bg1"/>
                </a:solidFill>
                <a:highlight>
                  <a:srgbClr val="0078D7"/>
                </a:highlight>
                <a:latin typeface="Muli Regular"/>
              </a:rPr>
              <a:t> ltd</a:t>
            </a:r>
          </a:p>
        </p:txBody>
      </p:sp>
    </p:spTree>
    <p:extLst>
      <p:ext uri="{BB962C8B-B14F-4D97-AF65-F5344CB8AC3E}">
        <p14:creationId xmlns:p14="http://schemas.microsoft.com/office/powerpoint/2010/main" val="4134055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1" descr="Background pattern&#10;&#10;Description automatically generated">
            <a:extLst>
              <a:ext uri="{FF2B5EF4-FFF2-40B4-BE49-F238E27FC236}">
                <a16:creationId xmlns:a16="http://schemas.microsoft.com/office/drawing/2014/main" id="{DB16B72E-8750-10DC-C71D-A1A101F44E17}"/>
              </a:ext>
            </a:extLst>
          </p:cNvPr>
          <p:cNvPicPr>
            <a:picLocks noChangeAspect="1"/>
          </p:cNvPicPr>
          <p:nvPr/>
        </p:nvPicPr>
        <p:blipFill>
          <a:blip r:embed="rId2"/>
          <a:stretch>
            <a:fillRect/>
          </a:stretch>
        </p:blipFill>
        <p:spPr>
          <a:xfrm>
            <a:off x="-5751" y="-1438"/>
            <a:ext cx="12404784" cy="7004649"/>
          </a:xfrm>
          <a:prstGeom prst="rect">
            <a:avLst/>
          </a:prstGeom>
        </p:spPr>
      </p:pic>
      <p:sp>
        <p:nvSpPr>
          <p:cNvPr id="2" name="Title 1">
            <a:extLst>
              <a:ext uri="{FF2B5EF4-FFF2-40B4-BE49-F238E27FC236}">
                <a16:creationId xmlns:a16="http://schemas.microsoft.com/office/drawing/2014/main" id="{EFBBCD4F-D2D2-B6D9-7345-23B2166EDCF9}"/>
              </a:ext>
            </a:extLst>
          </p:cNvPr>
          <p:cNvSpPr>
            <a:spLocks noGrp="1"/>
          </p:cNvSpPr>
          <p:nvPr>
            <p:ph type="title"/>
          </p:nvPr>
        </p:nvSpPr>
        <p:spPr/>
        <p:txBody>
          <a:bodyPr/>
          <a:lstStyle/>
          <a:p>
            <a:r>
              <a:rPr lang="en-GB" b="1" dirty="0">
                <a:cs typeface="Calibri Light"/>
              </a:rPr>
              <a:t>Samir Daoudi – </a:t>
            </a:r>
            <a:r>
              <a:rPr lang="en-GB" sz="3200" dirty="0">
                <a:cs typeface="Calibri Light"/>
              </a:rPr>
              <a:t>Power Platform Architect</a:t>
            </a:r>
            <a:endParaRPr lang="en-US" dirty="0">
              <a:cs typeface="Calibri Light"/>
            </a:endParaRPr>
          </a:p>
        </p:txBody>
      </p:sp>
      <p:sp>
        <p:nvSpPr>
          <p:cNvPr id="3" name="Content Placeholder 2">
            <a:extLst>
              <a:ext uri="{FF2B5EF4-FFF2-40B4-BE49-F238E27FC236}">
                <a16:creationId xmlns:a16="http://schemas.microsoft.com/office/drawing/2014/main" id="{51F7446C-048A-A9E0-8F9A-2898E3316255}"/>
              </a:ext>
            </a:extLst>
          </p:cNvPr>
          <p:cNvSpPr>
            <a:spLocks noGrp="1"/>
          </p:cNvSpPr>
          <p:nvPr>
            <p:ph idx="1"/>
          </p:nvPr>
        </p:nvSpPr>
        <p:spPr>
          <a:xfrm>
            <a:off x="797011" y="1660869"/>
            <a:ext cx="7881551" cy="2665804"/>
          </a:xfrm>
        </p:spPr>
        <p:txBody>
          <a:bodyPr vert="horz" lIns="91440" tIns="45720" rIns="91440" bIns="45720" rtlCol="0" anchor="t">
            <a:normAutofit/>
          </a:bodyPr>
          <a:lstStyle/>
          <a:p>
            <a:r>
              <a:rPr lang="en-GB" sz="2000" dirty="0">
                <a:cs typeface="Calibri"/>
              </a:rPr>
              <a:t>18 Microsoft Certifications, Power Platform, SharePoint, M365, SQL Server &amp; .NET.</a:t>
            </a:r>
            <a:endParaRPr lang="en-US" sz="2000" dirty="0">
              <a:cs typeface="Calibri" panose="020F0502020204030204"/>
            </a:endParaRPr>
          </a:p>
          <a:p>
            <a:r>
              <a:rPr lang="en-GB" sz="2000" dirty="0">
                <a:cs typeface="Calibri"/>
              </a:rPr>
              <a:t>13 Years' Experience with Microsoft Technologies Stack.</a:t>
            </a:r>
          </a:p>
          <a:p>
            <a:r>
              <a:rPr lang="en-GB" sz="2000" dirty="0">
                <a:cs typeface="Calibri"/>
              </a:rPr>
              <a:t>Blogger and Technology enthusiast.</a:t>
            </a:r>
          </a:p>
          <a:p>
            <a:endParaRPr lang="en-GB" sz="2000" dirty="0">
              <a:cs typeface="Calibri"/>
            </a:endParaRPr>
          </a:p>
          <a:p>
            <a:endParaRPr lang="en-GB" sz="2000" dirty="0">
              <a:cs typeface="Calibri"/>
            </a:endParaRPr>
          </a:p>
        </p:txBody>
      </p:sp>
      <p:grpSp>
        <p:nvGrpSpPr>
          <p:cNvPr id="10" name="Group 9">
            <a:extLst>
              <a:ext uri="{FF2B5EF4-FFF2-40B4-BE49-F238E27FC236}">
                <a16:creationId xmlns:a16="http://schemas.microsoft.com/office/drawing/2014/main" id="{8F824AB6-063B-7986-176D-CADAEFC84752}"/>
              </a:ext>
            </a:extLst>
          </p:cNvPr>
          <p:cNvGrpSpPr/>
          <p:nvPr/>
        </p:nvGrpSpPr>
        <p:grpSpPr>
          <a:xfrm>
            <a:off x="687860" y="5095102"/>
            <a:ext cx="6122772" cy="1562791"/>
            <a:chOff x="1007076" y="3118021"/>
            <a:chExt cx="6122772" cy="1562791"/>
          </a:xfrm>
        </p:grpSpPr>
        <p:pic>
          <p:nvPicPr>
            <p:cNvPr id="4" name="Picture 4" descr="A picture containing ax, vector graphics, silhouette&#10;&#10;Description automatically generated">
              <a:extLst>
                <a:ext uri="{FF2B5EF4-FFF2-40B4-BE49-F238E27FC236}">
                  <a16:creationId xmlns:a16="http://schemas.microsoft.com/office/drawing/2014/main" id="{394B44BB-30C1-6FDF-BB31-1E6BE1D3B611}"/>
                </a:ext>
              </a:extLst>
            </p:cNvPr>
            <p:cNvPicPr>
              <a:picLocks noChangeAspect="1"/>
            </p:cNvPicPr>
            <p:nvPr/>
          </p:nvPicPr>
          <p:blipFill>
            <a:blip r:embed="rId3"/>
            <a:stretch>
              <a:fillRect/>
            </a:stretch>
          </p:blipFill>
          <p:spPr>
            <a:xfrm>
              <a:off x="1058561" y="3643183"/>
              <a:ext cx="354229" cy="364526"/>
            </a:xfrm>
            <a:prstGeom prst="rect">
              <a:avLst/>
            </a:prstGeom>
          </p:spPr>
        </p:pic>
        <p:pic>
          <p:nvPicPr>
            <p:cNvPr id="5" name="Picture 5" descr="Logo, icon&#10;&#10;Description automatically generated">
              <a:extLst>
                <a:ext uri="{FF2B5EF4-FFF2-40B4-BE49-F238E27FC236}">
                  <a16:creationId xmlns:a16="http://schemas.microsoft.com/office/drawing/2014/main" id="{58126B76-4F2C-B8C7-1C79-413195E56F90}"/>
                </a:ext>
              </a:extLst>
            </p:cNvPr>
            <p:cNvPicPr>
              <a:picLocks noChangeAspect="1"/>
            </p:cNvPicPr>
            <p:nvPr/>
          </p:nvPicPr>
          <p:blipFill>
            <a:blip r:embed="rId4"/>
            <a:stretch>
              <a:fillRect/>
            </a:stretch>
          </p:blipFill>
          <p:spPr>
            <a:xfrm>
              <a:off x="1079156" y="4075670"/>
              <a:ext cx="313039" cy="313039"/>
            </a:xfrm>
            <a:prstGeom prst="rect">
              <a:avLst/>
            </a:prstGeom>
          </p:spPr>
        </p:pic>
        <p:sp>
          <p:nvSpPr>
            <p:cNvPr id="6" name="TextBox 5">
              <a:extLst>
                <a:ext uri="{FF2B5EF4-FFF2-40B4-BE49-F238E27FC236}">
                  <a16:creationId xmlns:a16="http://schemas.microsoft.com/office/drawing/2014/main" id="{C262A011-C0FE-132A-9755-CBAFE8AC5129}"/>
                </a:ext>
              </a:extLst>
            </p:cNvPr>
            <p:cNvSpPr txBox="1"/>
            <p:nvPr/>
          </p:nvSpPr>
          <p:spPr>
            <a:xfrm>
              <a:off x="1513703" y="3593757"/>
              <a:ext cx="46440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ea typeface="+mn-lt"/>
                  <a:cs typeface="+mn-lt"/>
                  <a:hlinkClick r:id="rId5"/>
                </a:rPr>
                <a:t>@daoudi_samir</a:t>
              </a:r>
              <a:endParaRPr lang="en-US">
                <a:ea typeface="+mn-lt"/>
                <a:cs typeface="+mn-lt"/>
                <a:hlinkClick r:id="rId5"/>
              </a:endParaRPr>
            </a:p>
          </p:txBody>
        </p:sp>
        <p:sp>
          <p:nvSpPr>
            <p:cNvPr id="7" name="TextBox 6">
              <a:extLst>
                <a:ext uri="{FF2B5EF4-FFF2-40B4-BE49-F238E27FC236}">
                  <a16:creationId xmlns:a16="http://schemas.microsoft.com/office/drawing/2014/main" id="{05934FD8-C6FD-780E-F522-1F9897D6F9D4}"/>
                </a:ext>
              </a:extLst>
            </p:cNvPr>
            <p:cNvSpPr txBox="1"/>
            <p:nvPr/>
          </p:nvSpPr>
          <p:spPr>
            <a:xfrm>
              <a:off x="1513703" y="4034481"/>
              <a:ext cx="561614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6"/>
                </a:rPr>
                <a:t>https://www.linkedin.com/in/samir-daoudi-92b19330/</a:t>
              </a:r>
              <a:endParaRPr lang="en-US"/>
            </a:p>
            <a:p>
              <a:endParaRPr lang="en-US">
                <a:cs typeface="Calibri"/>
              </a:endParaRPr>
            </a:p>
          </p:txBody>
        </p:sp>
        <p:pic>
          <p:nvPicPr>
            <p:cNvPr id="8" name="Picture 8" descr="Logo&#10;&#10;Description automatically generated">
              <a:extLst>
                <a:ext uri="{FF2B5EF4-FFF2-40B4-BE49-F238E27FC236}">
                  <a16:creationId xmlns:a16="http://schemas.microsoft.com/office/drawing/2014/main" id="{B903E108-8132-645B-34F3-87F6A2D313A3}"/>
                </a:ext>
              </a:extLst>
            </p:cNvPr>
            <p:cNvPicPr>
              <a:picLocks noChangeAspect="1"/>
            </p:cNvPicPr>
            <p:nvPr/>
          </p:nvPicPr>
          <p:blipFill>
            <a:blip r:embed="rId7"/>
            <a:stretch>
              <a:fillRect/>
            </a:stretch>
          </p:blipFill>
          <p:spPr>
            <a:xfrm>
              <a:off x="1007076" y="3118021"/>
              <a:ext cx="446903" cy="457201"/>
            </a:xfrm>
            <a:prstGeom prst="rect">
              <a:avLst/>
            </a:prstGeom>
          </p:spPr>
        </p:pic>
        <p:sp>
          <p:nvSpPr>
            <p:cNvPr id="9" name="TextBox 8">
              <a:extLst>
                <a:ext uri="{FF2B5EF4-FFF2-40B4-BE49-F238E27FC236}">
                  <a16:creationId xmlns:a16="http://schemas.microsoft.com/office/drawing/2014/main" id="{B2D95784-BBAB-6276-B384-39FDB4EF7735}"/>
                </a:ext>
              </a:extLst>
            </p:cNvPr>
            <p:cNvSpPr txBox="1"/>
            <p:nvPr/>
          </p:nvSpPr>
          <p:spPr>
            <a:xfrm>
              <a:off x="1513703" y="3159211"/>
              <a:ext cx="39170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0563C1"/>
                  </a:solidFill>
                  <a:cs typeface="Arial"/>
                  <a:hlinkClick r:id="rId8"/>
                </a:rPr>
                <a:t>https://www.daoudisamir.com</a:t>
              </a:r>
              <a:r>
                <a:rPr lang="en-GB">
                  <a:cs typeface="Arial"/>
                </a:rPr>
                <a:t>​</a:t>
              </a:r>
              <a:endParaRPr lang="en-US"/>
            </a:p>
          </p:txBody>
        </p:sp>
      </p:grpSp>
      <p:pic>
        <p:nvPicPr>
          <p:cNvPr id="11" name="Picture 11" descr="Qr code&#10;&#10;Description automatically generated">
            <a:extLst>
              <a:ext uri="{FF2B5EF4-FFF2-40B4-BE49-F238E27FC236}">
                <a16:creationId xmlns:a16="http://schemas.microsoft.com/office/drawing/2014/main" id="{1F96938C-4900-2B37-612A-63E3C1BBAD59}"/>
              </a:ext>
            </a:extLst>
          </p:cNvPr>
          <p:cNvPicPr>
            <a:picLocks noChangeAspect="1"/>
          </p:cNvPicPr>
          <p:nvPr/>
        </p:nvPicPr>
        <p:blipFill>
          <a:blip r:embed="rId9"/>
          <a:stretch>
            <a:fillRect/>
          </a:stretch>
        </p:blipFill>
        <p:spPr>
          <a:xfrm>
            <a:off x="10141421" y="4926227"/>
            <a:ext cx="1362075" cy="1371600"/>
          </a:xfrm>
          <a:prstGeom prst="rect">
            <a:avLst/>
          </a:prstGeom>
        </p:spPr>
      </p:pic>
      <p:pic>
        <p:nvPicPr>
          <p:cNvPr id="15" name="Picture 15" descr="A picture containing text, sign, outdoor, blue&#10;&#10;Description automatically generated">
            <a:extLst>
              <a:ext uri="{FF2B5EF4-FFF2-40B4-BE49-F238E27FC236}">
                <a16:creationId xmlns:a16="http://schemas.microsoft.com/office/drawing/2014/main" id="{0DCCD96F-CA18-54B9-14C2-D7C976965CEC}"/>
              </a:ext>
            </a:extLst>
          </p:cNvPr>
          <p:cNvPicPr>
            <a:picLocks noChangeAspect="1"/>
          </p:cNvPicPr>
          <p:nvPr/>
        </p:nvPicPr>
        <p:blipFill>
          <a:blip r:embed="rId10"/>
          <a:stretch>
            <a:fillRect/>
          </a:stretch>
        </p:blipFill>
        <p:spPr>
          <a:xfrm>
            <a:off x="7514967" y="5146588"/>
            <a:ext cx="1075038" cy="1075038"/>
          </a:xfrm>
          <a:prstGeom prst="rect">
            <a:avLst/>
          </a:prstGeom>
        </p:spPr>
      </p:pic>
      <p:pic>
        <p:nvPicPr>
          <p:cNvPr id="17" name="Picture 17" descr="A picture containing text, sign&#10;&#10;Description automatically generated">
            <a:extLst>
              <a:ext uri="{FF2B5EF4-FFF2-40B4-BE49-F238E27FC236}">
                <a16:creationId xmlns:a16="http://schemas.microsoft.com/office/drawing/2014/main" id="{716B5240-1FC3-F15B-0BED-74AE979317EE}"/>
              </a:ext>
            </a:extLst>
          </p:cNvPr>
          <p:cNvPicPr>
            <a:picLocks noChangeAspect="1"/>
          </p:cNvPicPr>
          <p:nvPr/>
        </p:nvPicPr>
        <p:blipFill>
          <a:blip r:embed="rId11"/>
          <a:stretch>
            <a:fillRect/>
          </a:stretch>
        </p:blipFill>
        <p:spPr>
          <a:xfrm>
            <a:off x="8678562" y="5146589"/>
            <a:ext cx="1075038" cy="1075038"/>
          </a:xfrm>
          <a:prstGeom prst="rect">
            <a:avLst/>
          </a:prstGeom>
        </p:spPr>
      </p:pic>
      <p:pic>
        <p:nvPicPr>
          <p:cNvPr id="30" name="Picture 30">
            <a:extLst>
              <a:ext uri="{FF2B5EF4-FFF2-40B4-BE49-F238E27FC236}">
                <a16:creationId xmlns:a16="http://schemas.microsoft.com/office/drawing/2014/main" id="{11B4A59C-4FB9-C742-E115-012BFB1ACF45}"/>
              </a:ext>
            </a:extLst>
          </p:cNvPr>
          <p:cNvPicPr>
            <a:picLocks noChangeAspect="1"/>
          </p:cNvPicPr>
          <p:nvPr/>
        </p:nvPicPr>
        <p:blipFill>
          <a:blip r:embed="rId12"/>
          <a:stretch>
            <a:fillRect/>
          </a:stretch>
        </p:blipFill>
        <p:spPr>
          <a:xfrm>
            <a:off x="9667103" y="636373"/>
            <a:ext cx="1929714" cy="1929714"/>
          </a:xfrm>
          <a:prstGeom prst="ellipse">
            <a:avLst/>
          </a:prstGeom>
          <a:ln>
            <a:noFill/>
          </a:ln>
          <a:effectLst>
            <a:softEdge rad="112500"/>
          </a:effectLst>
        </p:spPr>
      </p:pic>
    </p:spTree>
    <p:extLst>
      <p:ext uri="{BB962C8B-B14F-4D97-AF65-F5344CB8AC3E}">
        <p14:creationId xmlns:p14="http://schemas.microsoft.com/office/powerpoint/2010/main" val="957629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77199D-E7C6-EA9F-DAAE-E33E312BA739}"/>
              </a:ext>
            </a:extLst>
          </p:cNvPr>
          <p:cNvSpPr>
            <a:spLocks noGrp="1"/>
          </p:cNvSpPr>
          <p:nvPr>
            <p:ph type="body" sz="quarter" idx="11"/>
          </p:nvPr>
        </p:nvSpPr>
        <p:spPr>
          <a:xfrm>
            <a:off x="623392" y="3933056"/>
            <a:ext cx="3816424" cy="1728192"/>
          </a:xfrm>
        </p:spPr>
        <p:txBody>
          <a:bodyPr/>
          <a:lstStyle/>
          <a:p>
            <a:r>
              <a:rPr lang="en-GB" sz="3200" b="1" dirty="0">
                <a:latin typeface="Oswald" pitchFamily="2" charset="0"/>
                <a:cs typeface="Suisse int'l Bold" panose="020B0804000000000000" pitchFamily="34" charset="-78"/>
              </a:rPr>
              <a:t>What is a Chat bot ?</a:t>
            </a:r>
          </a:p>
        </p:txBody>
      </p:sp>
      <p:sp>
        <p:nvSpPr>
          <p:cNvPr id="6" name="Text Placeholder 3">
            <a:extLst>
              <a:ext uri="{FF2B5EF4-FFF2-40B4-BE49-F238E27FC236}">
                <a16:creationId xmlns:a16="http://schemas.microsoft.com/office/drawing/2014/main" id="{7AB84044-E318-C33E-5FB5-036F1740459C}"/>
              </a:ext>
            </a:extLst>
          </p:cNvPr>
          <p:cNvSpPr txBox="1">
            <a:spLocks/>
          </p:cNvSpPr>
          <p:nvPr/>
        </p:nvSpPr>
        <p:spPr>
          <a:xfrm>
            <a:off x="5735960" y="476672"/>
            <a:ext cx="5184576" cy="61206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Aft>
                <a:spcPts val="1200"/>
              </a:spcAft>
              <a:buBlip>
                <a:blip r:embed="rId2"/>
              </a:buBlip>
            </a:pPr>
            <a:r>
              <a:rPr lang="en-GB" sz="1800" dirty="0">
                <a:effectLst/>
                <a:latin typeface="SegoeUI"/>
              </a:rPr>
              <a:t>Microsoft believes that the defining characteristic of a chatbot is its conversational interface. Whether you communicate with it through typing or speaking, you and the chatbot interact in natural language. </a:t>
            </a:r>
            <a:endParaRPr lang="en-GB" sz="1800" dirty="0">
              <a:solidFill>
                <a:srgbClr val="000000"/>
              </a:solidFill>
              <a:latin typeface="Muli" pitchFamily="2" charset="77"/>
            </a:endParaRPr>
          </a:p>
          <a:p>
            <a:pPr>
              <a:lnSpc>
                <a:spcPct val="150000"/>
              </a:lnSpc>
              <a:spcAft>
                <a:spcPts val="1200"/>
              </a:spcAft>
              <a:buBlip>
                <a:blip r:embed="rId2"/>
              </a:buBlip>
            </a:pPr>
            <a:r>
              <a:rPr lang="en-GB" sz="1800" dirty="0">
                <a:effectLst/>
                <a:latin typeface="SegoeUI"/>
              </a:rPr>
              <a:t>They reduce costs by providing automated responses to common requests. For example, a chatbot might let users schedule an appointment, update an order, or do other tasks. </a:t>
            </a:r>
          </a:p>
          <a:p>
            <a:pPr>
              <a:lnSpc>
                <a:spcPct val="150000"/>
              </a:lnSpc>
              <a:spcAft>
                <a:spcPts val="1200"/>
              </a:spcAft>
              <a:buBlip>
                <a:blip r:embed="rId2"/>
              </a:buBlip>
            </a:pPr>
            <a:r>
              <a:rPr lang="en-GB" sz="1800" dirty="0">
                <a:effectLst/>
                <a:latin typeface="SegoeUI"/>
              </a:rPr>
              <a:t>They improve customer satisfaction by letting your customers resolve issues on their own around the clock. </a:t>
            </a:r>
          </a:p>
          <a:p>
            <a:pPr>
              <a:lnSpc>
                <a:spcPct val="150000"/>
              </a:lnSpc>
              <a:spcAft>
                <a:spcPts val="1200"/>
              </a:spcAft>
              <a:buBlip>
                <a:blip r:embed="rId2"/>
              </a:buBlip>
            </a:pPr>
            <a:endParaRPr lang="en-GB" sz="1200" dirty="0"/>
          </a:p>
        </p:txBody>
      </p:sp>
      <p:pic>
        <p:nvPicPr>
          <p:cNvPr id="4" name="Picture 3" descr="A cartoon of a robot&#10;&#10;Description automatically generated with low confidence">
            <a:extLst>
              <a:ext uri="{FF2B5EF4-FFF2-40B4-BE49-F238E27FC236}">
                <a16:creationId xmlns:a16="http://schemas.microsoft.com/office/drawing/2014/main" id="{5ED1C922-AF60-D324-AB81-7E3B8EDAF3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496" y="1556792"/>
            <a:ext cx="2088232" cy="2088232"/>
          </a:xfrm>
          <a:prstGeom prst="rect">
            <a:avLst/>
          </a:prstGeom>
        </p:spPr>
      </p:pic>
    </p:spTree>
    <p:extLst>
      <p:ext uri="{BB962C8B-B14F-4D97-AF65-F5344CB8AC3E}">
        <p14:creationId xmlns:p14="http://schemas.microsoft.com/office/powerpoint/2010/main" val="4281306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77199D-E7C6-EA9F-DAAE-E33E312BA739}"/>
              </a:ext>
            </a:extLst>
          </p:cNvPr>
          <p:cNvSpPr>
            <a:spLocks noGrp="1"/>
          </p:cNvSpPr>
          <p:nvPr>
            <p:ph type="body" sz="quarter" idx="11"/>
          </p:nvPr>
        </p:nvSpPr>
        <p:spPr>
          <a:xfrm>
            <a:off x="191344" y="3967212"/>
            <a:ext cx="4502014" cy="1728192"/>
          </a:xfrm>
        </p:spPr>
        <p:txBody>
          <a:bodyPr/>
          <a:lstStyle/>
          <a:p>
            <a:r>
              <a:rPr lang="en-GB" sz="3200" b="1" dirty="0">
                <a:latin typeface="Oswald" pitchFamily="2" charset="0"/>
                <a:cs typeface="Suisse int'l Bold" panose="020B0804000000000000" pitchFamily="34" charset="-78"/>
              </a:rPr>
              <a:t>Power Virtual Agents</a:t>
            </a:r>
          </a:p>
        </p:txBody>
      </p:sp>
      <p:sp>
        <p:nvSpPr>
          <p:cNvPr id="6" name="Text Placeholder 3">
            <a:extLst>
              <a:ext uri="{FF2B5EF4-FFF2-40B4-BE49-F238E27FC236}">
                <a16:creationId xmlns:a16="http://schemas.microsoft.com/office/drawing/2014/main" id="{7AB84044-E318-C33E-5FB5-036F1740459C}"/>
              </a:ext>
            </a:extLst>
          </p:cNvPr>
          <p:cNvSpPr txBox="1">
            <a:spLocks/>
          </p:cNvSpPr>
          <p:nvPr/>
        </p:nvSpPr>
        <p:spPr>
          <a:xfrm>
            <a:off x="5735960" y="476672"/>
            <a:ext cx="5184576" cy="56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Aft>
                <a:spcPts val="1200"/>
              </a:spcAft>
              <a:buBlip>
                <a:blip r:embed="rId2"/>
              </a:buBlip>
            </a:pPr>
            <a:r>
              <a:rPr lang="en-GB" sz="1800" dirty="0">
                <a:effectLst/>
                <a:latin typeface="SegoePro"/>
              </a:rPr>
              <a:t>Power Virtual Agents is a new technology from Microsoft that empowers anyone in your business to build versatile, adaptable chatbots, with no coding or AI expertise required. Power Virtual Agents can help with everything from HR to sales, on almost any site or channel imaginable—from websites to Microsoft Teams to Facebook to Microsoft Power Apps. </a:t>
            </a:r>
            <a:endParaRPr lang="en-GB" sz="1200" dirty="0"/>
          </a:p>
          <a:p>
            <a:pPr>
              <a:lnSpc>
                <a:spcPct val="150000"/>
              </a:lnSpc>
              <a:spcAft>
                <a:spcPts val="1200"/>
              </a:spcAft>
              <a:buBlip>
                <a:blip r:embed="rId2"/>
              </a:buBlip>
            </a:pPr>
            <a:r>
              <a:rPr lang="en-GB" sz="1800" dirty="0">
                <a:effectLst/>
                <a:latin typeface="SegoePro"/>
              </a:rPr>
              <a:t>Power Virtual Agents makes chatbots easy to build, and you can be up and running with your first one within minutes.</a:t>
            </a:r>
            <a:endParaRPr lang="en-GB" sz="1200" dirty="0"/>
          </a:p>
          <a:p>
            <a:pPr>
              <a:lnSpc>
                <a:spcPct val="150000"/>
              </a:lnSpc>
              <a:spcAft>
                <a:spcPts val="1200"/>
              </a:spcAft>
              <a:buBlip>
                <a:blip r:embed="rId2"/>
              </a:buBlip>
            </a:pPr>
            <a:endParaRPr lang="en-GB" sz="1800" b="0" i="0" u="none" strike="noStrike" dirty="0">
              <a:effectLst/>
              <a:latin typeface="Muli" pitchFamily="2" charset="77"/>
            </a:endParaRPr>
          </a:p>
        </p:txBody>
      </p:sp>
      <p:pic>
        <p:nvPicPr>
          <p:cNvPr id="1028" name="Picture 4" descr="Power Virtual Agents - 365 Akademie">
            <a:extLst>
              <a:ext uri="{FF2B5EF4-FFF2-40B4-BE49-F238E27FC236}">
                <a16:creationId xmlns:a16="http://schemas.microsoft.com/office/drawing/2014/main" id="{40EBC834-5B43-D957-46B4-0315F1B7DB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436" y="908720"/>
            <a:ext cx="2845830" cy="2845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254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descr="A person smiling at the camera&#10;&#10;Description automatically generated with low confidence">
            <a:extLst>
              <a:ext uri="{FF2B5EF4-FFF2-40B4-BE49-F238E27FC236}">
                <a16:creationId xmlns:a16="http://schemas.microsoft.com/office/drawing/2014/main" id="{EC2FE62C-1C31-90C8-C1E1-7FF8C658E881}"/>
              </a:ext>
            </a:extLst>
          </p:cNvPr>
          <p:cNvPicPr>
            <a:picLocks noGrp="1" noChangeAspect="1"/>
          </p:cNvPicPr>
          <p:nvPr>
            <p:ph type="pic" sz="quarter" idx="22"/>
          </p:nvPr>
        </p:nvPicPr>
        <p:blipFill>
          <a:blip r:embed="rId2">
            <a:extLst>
              <a:ext uri="{28A0092B-C50C-407E-A947-70E740481C1C}">
                <a14:useLocalDpi xmlns:a14="http://schemas.microsoft.com/office/drawing/2010/main" val="0"/>
              </a:ext>
            </a:extLst>
          </a:blip>
          <a:srcRect l="19321" r="19321"/>
          <a:stretch>
            <a:fillRect/>
          </a:stretch>
        </p:blipFill>
        <p:spPr/>
      </p:pic>
      <p:sp>
        <p:nvSpPr>
          <p:cNvPr id="13" name="Rectangle 12">
            <a:extLst>
              <a:ext uri="{FF2B5EF4-FFF2-40B4-BE49-F238E27FC236}">
                <a16:creationId xmlns:a16="http://schemas.microsoft.com/office/drawing/2014/main" id="{6252CBA7-6C1D-9012-23BD-2777CC77904E}"/>
              </a:ext>
            </a:extLst>
          </p:cNvPr>
          <p:cNvSpPr/>
          <p:nvPr/>
        </p:nvSpPr>
        <p:spPr>
          <a:xfrm>
            <a:off x="0" y="0"/>
            <a:ext cx="3156012" cy="3429000"/>
          </a:xfrm>
          <a:prstGeom prst="rect">
            <a:avLst/>
          </a:prstGeom>
          <a:solidFill>
            <a:srgbClr val="E8112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8A0EDD7C-124F-1867-C45E-7B148DD2BB79}"/>
              </a:ext>
            </a:extLst>
          </p:cNvPr>
          <p:cNvSpPr/>
          <p:nvPr/>
        </p:nvSpPr>
        <p:spPr>
          <a:xfrm>
            <a:off x="0" y="3429000"/>
            <a:ext cx="3156012" cy="3438947"/>
          </a:xfrm>
          <a:prstGeom prst="rect">
            <a:avLst/>
          </a:prstGeom>
          <a:solidFill>
            <a:srgbClr val="0078D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95442610-2DB4-5F13-5F76-4E25007A9738}"/>
              </a:ext>
            </a:extLst>
          </p:cNvPr>
          <p:cNvSpPr/>
          <p:nvPr/>
        </p:nvSpPr>
        <p:spPr>
          <a:xfrm>
            <a:off x="3147330" y="5391"/>
            <a:ext cx="3156012" cy="3429000"/>
          </a:xfrm>
          <a:prstGeom prst="rect">
            <a:avLst/>
          </a:prstGeom>
          <a:solidFill>
            <a:srgbClr val="FF8C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EFA7DDEF-C33F-1C92-74A5-7DF242D16ABB}"/>
              </a:ext>
            </a:extLst>
          </p:cNvPr>
          <p:cNvSpPr/>
          <p:nvPr/>
        </p:nvSpPr>
        <p:spPr>
          <a:xfrm>
            <a:off x="3156012" y="3429000"/>
            <a:ext cx="3156012" cy="3438947"/>
          </a:xfrm>
          <a:prstGeom prst="rect">
            <a:avLst/>
          </a:prstGeom>
          <a:solidFill>
            <a:srgbClr val="107C1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2">
            <a:extLst>
              <a:ext uri="{FF2B5EF4-FFF2-40B4-BE49-F238E27FC236}">
                <a16:creationId xmlns:a16="http://schemas.microsoft.com/office/drawing/2014/main" id="{5D721D58-C4F1-9CDB-CF92-7927B011513C}"/>
              </a:ext>
            </a:extLst>
          </p:cNvPr>
          <p:cNvSpPr>
            <a:spLocks noGrp="1"/>
          </p:cNvSpPr>
          <p:nvPr>
            <p:ph type="body" sz="quarter" idx="11"/>
          </p:nvPr>
        </p:nvSpPr>
        <p:spPr>
          <a:xfrm>
            <a:off x="6650389" y="67819"/>
            <a:ext cx="5278259" cy="624877"/>
          </a:xfrm>
        </p:spPr>
        <p:txBody>
          <a:bodyPr/>
          <a:lstStyle/>
          <a:p>
            <a:r>
              <a:rPr lang="en-GB" sz="3200" b="1" dirty="0">
                <a:latin typeface="Oswald" pitchFamily="2" charset="0"/>
                <a:cs typeface="Suisse int'l Bold" panose="020B0804000000000000" pitchFamily="34" charset="-78"/>
              </a:rPr>
              <a:t>Why PVAs ?</a:t>
            </a:r>
          </a:p>
          <a:p>
            <a:endParaRPr lang="en-GB" sz="3200" b="1" dirty="0">
              <a:latin typeface="Oswald" pitchFamily="2" charset="0"/>
            </a:endParaRPr>
          </a:p>
        </p:txBody>
      </p:sp>
      <p:sp>
        <p:nvSpPr>
          <p:cNvPr id="4" name="Text Placeholder 3">
            <a:extLst>
              <a:ext uri="{FF2B5EF4-FFF2-40B4-BE49-F238E27FC236}">
                <a16:creationId xmlns:a16="http://schemas.microsoft.com/office/drawing/2014/main" id="{7B4666E7-E6DB-F8CA-25F7-7E46746A8179}"/>
              </a:ext>
            </a:extLst>
          </p:cNvPr>
          <p:cNvSpPr>
            <a:spLocks noGrp="1"/>
          </p:cNvSpPr>
          <p:nvPr>
            <p:ph type="body" sz="quarter" idx="12"/>
          </p:nvPr>
        </p:nvSpPr>
        <p:spPr>
          <a:xfrm>
            <a:off x="6710164" y="692696"/>
            <a:ext cx="5145169" cy="5544592"/>
          </a:xfrm>
        </p:spPr>
        <p:txBody>
          <a:bodyPr>
            <a:noAutofit/>
          </a:bodyPr>
          <a:lstStyle/>
          <a:p>
            <a:r>
              <a:rPr lang="en-GB" sz="1600" dirty="0">
                <a:effectLst/>
                <a:latin typeface=""/>
              </a:rPr>
              <a:t>Power Virtual Agents is easy and intuitive to use, featuring a visual authoring canvas designed with business people in mind</a:t>
            </a:r>
          </a:p>
          <a:p>
            <a:r>
              <a:rPr lang="en-GB" sz="1600" dirty="0">
                <a:effectLst/>
                <a:latin typeface=""/>
              </a:rPr>
              <a:t>You can be up and running fast with your first chatbot right out of the box. </a:t>
            </a:r>
          </a:p>
          <a:p>
            <a:r>
              <a:rPr lang="en-GB" sz="1600" dirty="0">
                <a:effectLst/>
                <a:latin typeface=""/>
              </a:rPr>
              <a:t>Chatbots created with Power Virtual Agents use a universal language model trained on a huge amount of data and optimized for the way people use language when interacting with chatbots. </a:t>
            </a:r>
          </a:p>
          <a:p>
            <a:r>
              <a:rPr lang="en-GB" sz="1600" dirty="0">
                <a:effectLst/>
                <a:latin typeface=""/>
              </a:rPr>
              <a:t>You can embed your chatbots across dozens of different channels. You might deploy one, for engaging with customers, on your website, Facebook, or Skype.  </a:t>
            </a:r>
          </a:p>
        </p:txBody>
      </p:sp>
      <p:sp>
        <p:nvSpPr>
          <p:cNvPr id="6" name="Text Placeholder 5">
            <a:extLst>
              <a:ext uri="{FF2B5EF4-FFF2-40B4-BE49-F238E27FC236}">
                <a16:creationId xmlns:a16="http://schemas.microsoft.com/office/drawing/2014/main" id="{AA0BBD96-80D9-A8AF-D84B-C9C28537B68D}"/>
              </a:ext>
            </a:extLst>
          </p:cNvPr>
          <p:cNvSpPr>
            <a:spLocks noGrp="1"/>
          </p:cNvSpPr>
          <p:nvPr>
            <p:ph type="body" sz="quarter" idx="15"/>
          </p:nvPr>
        </p:nvSpPr>
        <p:spPr>
          <a:xfrm>
            <a:off x="424851" y="992230"/>
            <a:ext cx="2392392" cy="1716690"/>
          </a:xfrm>
        </p:spPr>
        <p:txBody>
          <a:bodyPr/>
          <a:lstStyle/>
          <a:p>
            <a:r>
              <a:rPr lang="en-GB" sz="3600" b="1" dirty="0">
                <a:solidFill>
                  <a:schemeClr val="bg1"/>
                </a:solidFill>
              </a:rPr>
              <a:t>No Code required</a:t>
            </a:r>
          </a:p>
        </p:txBody>
      </p:sp>
      <p:sp>
        <p:nvSpPr>
          <p:cNvPr id="8" name="Text Placeholder 7">
            <a:extLst>
              <a:ext uri="{FF2B5EF4-FFF2-40B4-BE49-F238E27FC236}">
                <a16:creationId xmlns:a16="http://schemas.microsoft.com/office/drawing/2014/main" id="{FA8AAC89-8B00-FDD8-CF85-956FC1F85ECB}"/>
              </a:ext>
            </a:extLst>
          </p:cNvPr>
          <p:cNvSpPr>
            <a:spLocks noGrp="1"/>
          </p:cNvSpPr>
          <p:nvPr>
            <p:ph type="body" sz="quarter" idx="17"/>
          </p:nvPr>
        </p:nvSpPr>
        <p:spPr>
          <a:xfrm>
            <a:off x="3628127" y="992230"/>
            <a:ext cx="2392392" cy="1500666"/>
          </a:xfrm>
        </p:spPr>
        <p:txBody>
          <a:bodyPr/>
          <a:lstStyle/>
          <a:p>
            <a:r>
              <a:rPr lang="en-GB" dirty="0"/>
              <a:t>Get started in minutes </a:t>
            </a:r>
          </a:p>
        </p:txBody>
      </p:sp>
      <p:sp>
        <p:nvSpPr>
          <p:cNvPr id="10" name="Text Placeholder 9">
            <a:extLst>
              <a:ext uri="{FF2B5EF4-FFF2-40B4-BE49-F238E27FC236}">
                <a16:creationId xmlns:a16="http://schemas.microsoft.com/office/drawing/2014/main" id="{01BD3BCF-84CA-EF3A-DC78-4CB7EC6EC443}"/>
              </a:ext>
            </a:extLst>
          </p:cNvPr>
          <p:cNvSpPr>
            <a:spLocks noGrp="1"/>
          </p:cNvSpPr>
          <p:nvPr>
            <p:ph type="body" sz="quarter" idx="19"/>
          </p:nvPr>
        </p:nvSpPr>
        <p:spPr>
          <a:xfrm>
            <a:off x="336667" y="3764276"/>
            <a:ext cx="2828027" cy="2368253"/>
          </a:xfrm>
        </p:spPr>
        <p:txBody>
          <a:bodyPr/>
          <a:lstStyle/>
          <a:p>
            <a:r>
              <a:rPr lang="en-GB" dirty="0"/>
              <a:t>Intelligent interactions </a:t>
            </a:r>
          </a:p>
        </p:txBody>
      </p:sp>
      <p:sp>
        <p:nvSpPr>
          <p:cNvPr id="12" name="Text Placeholder 11">
            <a:extLst>
              <a:ext uri="{FF2B5EF4-FFF2-40B4-BE49-F238E27FC236}">
                <a16:creationId xmlns:a16="http://schemas.microsoft.com/office/drawing/2014/main" id="{350D3824-E91F-C85F-36DE-9D937A2E4D98}"/>
              </a:ext>
            </a:extLst>
          </p:cNvPr>
          <p:cNvSpPr>
            <a:spLocks noGrp="1"/>
          </p:cNvSpPr>
          <p:nvPr>
            <p:ph type="body" sz="quarter" idx="21"/>
          </p:nvPr>
        </p:nvSpPr>
        <p:spPr>
          <a:xfrm>
            <a:off x="3628127" y="3930057"/>
            <a:ext cx="2539881" cy="2368253"/>
          </a:xfrm>
        </p:spPr>
        <p:txBody>
          <a:bodyPr/>
          <a:lstStyle/>
          <a:p>
            <a:r>
              <a:rPr lang="en-GB" dirty="0"/>
              <a:t>Deployable almost anywhere </a:t>
            </a:r>
          </a:p>
        </p:txBody>
      </p:sp>
    </p:spTree>
    <p:extLst>
      <p:ext uri="{BB962C8B-B14F-4D97-AF65-F5344CB8AC3E}">
        <p14:creationId xmlns:p14="http://schemas.microsoft.com/office/powerpoint/2010/main" val="3992404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B8837F-F833-BD4D-F420-8A7898E46844}"/>
              </a:ext>
            </a:extLst>
          </p:cNvPr>
          <p:cNvSpPr>
            <a:spLocks noGrp="1"/>
          </p:cNvSpPr>
          <p:nvPr>
            <p:ph type="body" sz="quarter" idx="11"/>
          </p:nvPr>
        </p:nvSpPr>
        <p:spPr/>
        <p:txBody>
          <a:bodyPr>
            <a:normAutofit/>
          </a:bodyPr>
          <a:lstStyle/>
          <a:p>
            <a:r>
              <a:rPr lang="en-GB" sz="3200" b="1" dirty="0">
                <a:latin typeface="Oswald" pitchFamily="2" charset="0"/>
              </a:rPr>
              <a:t>So, how long does </a:t>
            </a:r>
            <a:r>
              <a:rPr lang="en-GB" dirty="0"/>
              <a:t>it take to build a PVA</a:t>
            </a:r>
            <a:r>
              <a:rPr lang="en-GB" sz="3200" b="1" dirty="0">
                <a:latin typeface="Oswald" pitchFamily="2" charset="0"/>
              </a:rPr>
              <a:t> ?</a:t>
            </a:r>
          </a:p>
        </p:txBody>
      </p:sp>
      <p:sp>
        <p:nvSpPr>
          <p:cNvPr id="4" name="Text Placeholder 3">
            <a:extLst>
              <a:ext uri="{FF2B5EF4-FFF2-40B4-BE49-F238E27FC236}">
                <a16:creationId xmlns:a16="http://schemas.microsoft.com/office/drawing/2014/main" id="{63C28BF6-B053-A17E-FF44-9E98C9BB0FBA}"/>
              </a:ext>
            </a:extLst>
          </p:cNvPr>
          <p:cNvSpPr>
            <a:spLocks noGrp="1"/>
          </p:cNvSpPr>
          <p:nvPr>
            <p:ph type="body" sz="quarter" idx="13"/>
          </p:nvPr>
        </p:nvSpPr>
        <p:spPr>
          <a:xfrm>
            <a:off x="827315" y="1845749"/>
            <a:ext cx="5137907" cy="2303331"/>
          </a:xfrm>
        </p:spPr>
        <p:txBody>
          <a:bodyPr>
            <a:normAutofit/>
          </a:bodyPr>
          <a:lstStyle/>
          <a:p>
            <a:pPr marL="285750" indent="-285750">
              <a:lnSpc>
                <a:spcPct val="150000"/>
              </a:lnSpc>
              <a:spcAft>
                <a:spcPts val="1200"/>
              </a:spcAft>
              <a:buBlip>
                <a:blip r:embed="rId2"/>
              </a:buBlip>
            </a:pPr>
            <a:r>
              <a:rPr lang="en-GB" sz="2500" dirty="0">
                <a:latin typeface="Muli Regular"/>
              </a:rPr>
              <a:t>Sounds interesting right ? </a:t>
            </a:r>
          </a:p>
          <a:p>
            <a:pPr marL="285750" indent="-285750">
              <a:lnSpc>
                <a:spcPct val="150000"/>
              </a:lnSpc>
              <a:spcAft>
                <a:spcPts val="1200"/>
              </a:spcAft>
              <a:buBlip>
                <a:blip r:embed="rId2"/>
              </a:buBlip>
            </a:pPr>
            <a:r>
              <a:rPr lang="en-GB" sz="2500" dirty="0">
                <a:latin typeface="Muli Regular"/>
              </a:rPr>
              <a:t>So, how long would it take to build a Power Virtual Agent ?</a:t>
            </a:r>
            <a:endParaRPr lang="en-GB" dirty="0">
              <a:latin typeface="Muli Regular"/>
            </a:endParaRPr>
          </a:p>
        </p:txBody>
      </p:sp>
      <p:pic>
        <p:nvPicPr>
          <p:cNvPr id="7" name="Picture 6" descr="Shape&#10;&#10;Description automatically generated">
            <a:extLst>
              <a:ext uri="{FF2B5EF4-FFF2-40B4-BE49-F238E27FC236}">
                <a16:creationId xmlns:a16="http://schemas.microsoft.com/office/drawing/2014/main" id="{0C564A9F-1766-94C6-1697-34C8110510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5428" y="6103590"/>
            <a:ext cx="555221" cy="555533"/>
          </a:xfrm>
          <a:prstGeom prst="rect">
            <a:avLst/>
          </a:prstGeom>
        </p:spPr>
      </p:pic>
      <p:pic>
        <p:nvPicPr>
          <p:cNvPr id="8" name="Picture Placeholder 7" descr="A picture containing person, human face, clothing, person&#10;&#10;Description automatically generated">
            <a:extLst>
              <a:ext uri="{FF2B5EF4-FFF2-40B4-BE49-F238E27FC236}">
                <a16:creationId xmlns:a16="http://schemas.microsoft.com/office/drawing/2014/main" id="{EE04FD87-B37B-BEB7-AB94-6B04FC5E5CB7}"/>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21760" r="21760"/>
          <a:stretch>
            <a:fillRect/>
          </a:stretch>
        </p:blipFill>
        <p:spPr/>
      </p:pic>
      <p:sp>
        <p:nvSpPr>
          <p:cNvPr id="10" name="TextBox 9">
            <a:extLst>
              <a:ext uri="{FF2B5EF4-FFF2-40B4-BE49-F238E27FC236}">
                <a16:creationId xmlns:a16="http://schemas.microsoft.com/office/drawing/2014/main" id="{3B2CA1AB-C1E7-890B-0D64-1BA63E0E19F1}"/>
              </a:ext>
            </a:extLst>
          </p:cNvPr>
          <p:cNvSpPr txBox="1"/>
          <p:nvPr/>
        </p:nvSpPr>
        <p:spPr>
          <a:xfrm>
            <a:off x="1631504" y="5517232"/>
            <a:ext cx="2911374" cy="707886"/>
          </a:xfrm>
          <a:prstGeom prst="rect">
            <a:avLst/>
          </a:prstGeom>
          <a:noFill/>
        </p:spPr>
        <p:txBody>
          <a:bodyPr wrap="none" rtlCol="0">
            <a:spAutoFit/>
          </a:bodyPr>
          <a:lstStyle/>
          <a:p>
            <a:r>
              <a:rPr lang="en-US" sz="4000" b="1" dirty="0"/>
              <a:t>Demo Time !</a:t>
            </a:r>
          </a:p>
        </p:txBody>
      </p:sp>
    </p:spTree>
    <p:extLst>
      <p:ext uri="{BB962C8B-B14F-4D97-AF65-F5344CB8AC3E}">
        <p14:creationId xmlns:p14="http://schemas.microsoft.com/office/powerpoint/2010/main" val="2678050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157DEB-B40E-2D32-D575-56F12152F3B5}"/>
              </a:ext>
            </a:extLst>
          </p:cNvPr>
          <p:cNvPicPr>
            <a:picLocks noChangeAspect="1"/>
          </p:cNvPicPr>
          <p:nvPr/>
        </p:nvPicPr>
        <p:blipFill rotWithShape="1">
          <a:blip r:embed="rId2">
            <a:extLst>
              <a:ext uri="{28A0092B-C50C-407E-A947-70E740481C1C}">
                <a14:useLocalDpi xmlns:a14="http://schemas.microsoft.com/office/drawing/2010/main" val="0"/>
              </a:ext>
            </a:extLst>
          </a:blip>
          <a:srcRect r="36074"/>
          <a:stretch/>
        </p:blipFill>
        <p:spPr>
          <a:xfrm>
            <a:off x="214837" y="1128898"/>
            <a:ext cx="5256584" cy="4388334"/>
          </a:xfrm>
          <a:prstGeom prst="rect">
            <a:avLst/>
          </a:prstGeom>
        </p:spPr>
      </p:pic>
      <p:graphicFrame>
        <p:nvGraphicFramePr>
          <p:cNvPr id="8" name="Table 7">
            <a:extLst>
              <a:ext uri="{FF2B5EF4-FFF2-40B4-BE49-F238E27FC236}">
                <a16:creationId xmlns:a16="http://schemas.microsoft.com/office/drawing/2014/main" id="{61CAC910-EBD6-82F2-42AD-6B19CC41A222}"/>
              </a:ext>
            </a:extLst>
          </p:cNvPr>
          <p:cNvGraphicFramePr>
            <a:graphicFrameLocks noGrp="1"/>
          </p:cNvGraphicFramePr>
          <p:nvPr>
            <p:extLst>
              <p:ext uri="{D42A27DB-BD31-4B8C-83A1-F6EECF244321}">
                <p14:modId xmlns:p14="http://schemas.microsoft.com/office/powerpoint/2010/main" val="2941133962"/>
              </p:ext>
            </p:extLst>
          </p:nvPr>
        </p:nvGraphicFramePr>
        <p:xfrm>
          <a:off x="5895551" y="1920986"/>
          <a:ext cx="5904656" cy="3229167"/>
        </p:xfrm>
        <a:graphic>
          <a:graphicData uri="http://schemas.openxmlformats.org/drawingml/2006/table">
            <a:tbl>
              <a:tblPr/>
              <a:tblGrid>
                <a:gridCol w="2952328">
                  <a:extLst>
                    <a:ext uri="{9D8B030D-6E8A-4147-A177-3AD203B41FA5}">
                      <a16:colId xmlns:a16="http://schemas.microsoft.com/office/drawing/2014/main" val="4227924469"/>
                    </a:ext>
                  </a:extLst>
                </a:gridCol>
                <a:gridCol w="2952328">
                  <a:extLst>
                    <a:ext uri="{9D8B030D-6E8A-4147-A177-3AD203B41FA5}">
                      <a16:colId xmlns:a16="http://schemas.microsoft.com/office/drawing/2014/main" val="2381157644"/>
                    </a:ext>
                  </a:extLst>
                </a:gridCol>
              </a:tblGrid>
              <a:tr h="414953">
                <a:tc gridSpan="2">
                  <a:txBody>
                    <a:bodyPr/>
                    <a:lstStyle/>
                    <a:p>
                      <a:pPr algn="l" fontAlgn="t"/>
                      <a:r>
                        <a:rPr lang="en-GB" sz="1600" b="0" dirty="0">
                          <a:solidFill>
                            <a:srgbClr val="FFFFFF"/>
                          </a:solidFill>
                          <a:effectLst/>
                        </a:rPr>
                        <a:t>What’s included</a:t>
                      </a:r>
                    </a:p>
                  </a:txBody>
                  <a:tcPr marL="164306" marR="164306" marT="147876" marB="14787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B556A"/>
                    </a:solidFill>
                  </a:tcPr>
                </a:tc>
                <a:tc hMerge="1">
                  <a:txBody>
                    <a:bodyPr/>
                    <a:lstStyle/>
                    <a:p>
                      <a:endParaRPr lang="en-US"/>
                    </a:p>
                  </a:txBody>
                  <a:tcPr/>
                </a:tc>
                <a:extLst>
                  <a:ext uri="{0D108BD9-81ED-4DB2-BD59-A6C34878D82A}">
                    <a16:rowId xmlns:a16="http://schemas.microsoft.com/office/drawing/2014/main" val="633598774"/>
                  </a:ext>
                </a:extLst>
              </a:tr>
              <a:tr h="379417">
                <a:tc>
                  <a:txBody>
                    <a:bodyPr/>
                    <a:lstStyle/>
                    <a:p>
                      <a:pPr algn="l" fontAlgn="ctr"/>
                      <a:r>
                        <a:rPr lang="en-GB" sz="1600" b="0">
                          <a:effectLst/>
                        </a:rPr>
                        <a:t>Sessions</a:t>
                      </a:r>
                    </a:p>
                  </a:txBody>
                  <a:tcPr marL="164306" marR="164306" marT="147876" marB="147876"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BEBEB"/>
                    </a:solidFill>
                  </a:tcPr>
                </a:tc>
                <a:tc>
                  <a:txBody>
                    <a:bodyPr/>
                    <a:lstStyle/>
                    <a:p>
                      <a:pPr algn="ctr" fontAlgn="t"/>
                      <a:r>
                        <a:rPr lang="en-GB" sz="1600" b="0" dirty="0">
                          <a:effectLst/>
                        </a:rPr>
                        <a:t>2,000 per month</a:t>
                      </a:r>
                      <a:r>
                        <a:rPr lang="en-GB" sz="1600" b="0" baseline="30000" dirty="0">
                          <a:effectLst/>
                        </a:rPr>
                        <a:t>3</a:t>
                      </a:r>
                      <a:endParaRPr lang="en-GB" sz="1600" b="0" dirty="0">
                        <a:effectLst/>
                      </a:endParaRPr>
                    </a:p>
                  </a:txBody>
                  <a:tcPr marL="164306" marR="164306" marT="147876" marB="14787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BEBEB"/>
                    </a:solidFill>
                  </a:tcPr>
                </a:tc>
                <a:extLst>
                  <a:ext uri="{0D108BD9-81ED-4DB2-BD59-A6C34878D82A}">
                    <a16:rowId xmlns:a16="http://schemas.microsoft.com/office/drawing/2014/main" val="1774349180"/>
                  </a:ext>
                </a:extLst>
              </a:tr>
              <a:tr h="716661">
                <a:tc rowSpan="2">
                  <a:txBody>
                    <a:bodyPr/>
                    <a:lstStyle/>
                    <a:p>
                      <a:pPr algn="l" fontAlgn="ctr"/>
                      <a:r>
                        <a:rPr lang="en-GB" sz="1600" b="0">
                          <a:effectLst/>
                        </a:rPr>
                        <a:t>Use </a:t>
                      </a:r>
                      <a:r>
                        <a:rPr lang="en-GB" sz="1600" b="0" u="sng">
                          <a:solidFill>
                            <a:srgbClr val="000000"/>
                          </a:solidFill>
                          <a:effectLst/>
                          <a:hlinkClick r:id="rId3"/>
                        </a:rPr>
                        <a:t>Microsoft Dataverse</a:t>
                      </a:r>
                      <a:r>
                        <a:rPr lang="en-GB" sz="1600" b="0">
                          <a:effectLst/>
                        </a:rPr>
                        <a:t> (formerly Common Data Service)</a:t>
                      </a:r>
                    </a:p>
                  </a:txBody>
                  <a:tcPr marL="164306" marR="164306" marT="147876" marB="147876"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DDDDD"/>
                    </a:solidFill>
                  </a:tcPr>
                </a:tc>
                <a:tc>
                  <a:txBody>
                    <a:bodyPr/>
                    <a:lstStyle/>
                    <a:p>
                      <a:pPr algn="ctr" fontAlgn="t"/>
                      <a:r>
                        <a:rPr lang="en-GB" sz="1600" b="0">
                          <a:effectLst/>
                        </a:rPr>
                        <a:t>10 GB database capacity</a:t>
                      </a:r>
                      <a:r>
                        <a:rPr lang="en-GB" sz="1600" b="0" baseline="30000">
                          <a:effectLst/>
                        </a:rPr>
                        <a:t>4</a:t>
                      </a:r>
                      <a:endParaRPr lang="en-GB" sz="1600" b="0">
                        <a:effectLst/>
                      </a:endParaRPr>
                    </a:p>
                  </a:txBody>
                  <a:tcPr marL="164306" marR="164306" marT="147876" marB="14787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DDDDD"/>
                    </a:solidFill>
                  </a:tcPr>
                </a:tc>
                <a:extLst>
                  <a:ext uri="{0D108BD9-81ED-4DB2-BD59-A6C34878D82A}">
                    <a16:rowId xmlns:a16="http://schemas.microsoft.com/office/drawing/2014/main" val="3959483432"/>
                  </a:ext>
                </a:extLst>
              </a:tr>
              <a:tr h="716661">
                <a:tc vMerge="1">
                  <a:txBody>
                    <a:bodyPr/>
                    <a:lstStyle/>
                    <a:p>
                      <a:endParaRPr lang="en-US"/>
                    </a:p>
                  </a:txBody>
                  <a:tcPr/>
                </a:tc>
                <a:tc>
                  <a:txBody>
                    <a:bodyPr/>
                    <a:lstStyle/>
                    <a:p>
                      <a:pPr algn="ctr" fontAlgn="t"/>
                      <a:r>
                        <a:rPr lang="en-GB" sz="1600" b="0">
                          <a:effectLst/>
                        </a:rPr>
                        <a:t>20 GB file capacity</a:t>
                      </a:r>
                      <a:r>
                        <a:rPr lang="en-GB" sz="1600" b="0" baseline="30000">
                          <a:effectLst/>
                        </a:rPr>
                        <a:t>4</a:t>
                      </a:r>
                      <a:endParaRPr lang="en-GB" sz="1600" b="0">
                        <a:effectLst/>
                      </a:endParaRPr>
                    </a:p>
                  </a:txBody>
                  <a:tcPr marL="164306" marR="164306" marT="147876" marB="14787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DDDDD"/>
                    </a:solidFill>
                  </a:tcPr>
                </a:tc>
                <a:extLst>
                  <a:ext uri="{0D108BD9-81ED-4DB2-BD59-A6C34878D82A}">
                    <a16:rowId xmlns:a16="http://schemas.microsoft.com/office/drawing/2014/main" val="2624635846"/>
                  </a:ext>
                </a:extLst>
              </a:tr>
              <a:tr h="716661">
                <a:tc>
                  <a:txBody>
                    <a:bodyPr/>
                    <a:lstStyle/>
                    <a:p>
                      <a:pPr algn="l" fontAlgn="ctr"/>
                      <a:r>
                        <a:rPr lang="en-GB" sz="1600" b="0">
                          <a:effectLst/>
                        </a:rPr>
                        <a:t>Enable your bot to take actions</a:t>
                      </a:r>
                    </a:p>
                  </a:txBody>
                  <a:tcPr marL="164306" marR="164306" marT="147876" marB="147876"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BEBEB"/>
                    </a:solidFill>
                  </a:tcPr>
                </a:tc>
                <a:tc>
                  <a:txBody>
                    <a:bodyPr/>
                    <a:lstStyle/>
                    <a:p>
                      <a:pPr algn="ctr" fontAlgn="t"/>
                      <a:r>
                        <a:rPr lang="en-GB" sz="1600" b="0" dirty="0">
                          <a:effectLst/>
                        </a:rPr>
                        <a:t>Power Automate use rights</a:t>
                      </a:r>
                      <a:r>
                        <a:rPr lang="en-GB" sz="1600" b="0" baseline="30000" dirty="0">
                          <a:effectLst/>
                        </a:rPr>
                        <a:t>5</a:t>
                      </a:r>
                      <a:endParaRPr lang="en-GB" sz="1600" b="0" dirty="0">
                        <a:effectLst/>
                      </a:endParaRPr>
                    </a:p>
                  </a:txBody>
                  <a:tcPr marL="164306" marR="164306" marT="147876" marB="14787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BEBEB"/>
                    </a:solidFill>
                  </a:tcPr>
                </a:tc>
                <a:extLst>
                  <a:ext uri="{0D108BD9-81ED-4DB2-BD59-A6C34878D82A}">
                    <a16:rowId xmlns:a16="http://schemas.microsoft.com/office/drawing/2014/main" val="2664157138"/>
                  </a:ext>
                </a:extLst>
              </a:tr>
            </a:tbl>
          </a:graphicData>
        </a:graphic>
      </p:graphicFrame>
      <p:sp>
        <p:nvSpPr>
          <p:cNvPr id="9" name="Text Placeholder 1">
            <a:extLst>
              <a:ext uri="{FF2B5EF4-FFF2-40B4-BE49-F238E27FC236}">
                <a16:creationId xmlns:a16="http://schemas.microsoft.com/office/drawing/2014/main" id="{F53B2512-FD3E-A9D7-A321-06722C5AC962}"/>
              </a:ext>
            </a:extLst>
          </p:cNvPr>
          <p:cNvSpPr>
            <a:spLocks noGrp="1"/>
          </p:cNvSpPr>
          <p:nvPr>
            <p:ph type="body" sz="quarter" idx="11"/>
          </p:nvPr>
        </p:nvSpPr>
        <p:spPr>
          <a:xfrm>
            <a:off x="191344" y="116632"/>
            <a:ext cx="4074438" cy="864096"/>
          </a:xfrm>
        </p:spPr>
        <p:txBody>
          <a:bodyPr/>
          <a:lstStyle/>
          <a:p>
            <a:pPr algn="l"/>
            <a:r>
              <a:rPr lang="en-US" dirty="0">
                <a:solidFill>
                  <a:schemeClr val="tx1"/>
                </a:solidFill>
              </a:rPr>
              <a:t>Cost ?	</a:t>
            </a:r>
          </a:p>
        </p:txBody>
      </p:sp>
      <p:sp>
        <p:nvSpPr>
          <p:cNvPr id="10" name="TextBox 9">
            <a:extLst>
              <a:ext uri="{FF2B5EF4-FFF2-40B4-BE49-F238E27FC236}">
                <a16:creationId xmlns:a16="http://schemas.microsoft.com/office/drawing/2014/main" id="{CD32F2BE-7B70-D87E-6AD5-5E65988FEC4F}"/>
              </a:ext>
            </a:extLst>
          </p:cNvPr>
          <p:cNvSpPr txBox="1"/>
          <p:nvPr/>
        </p:nvSpPr>
        <p:spPr>
          <a:xfrm>
            <a:off x="6384032" y="225514"/>
            <a:ext cx="5616624" cy="646331"/>
          </a:xfrm>
          <a:prstGeom prst="rect">
            <a:avLst/>
          </a:prstGeom>
          <a:noFill/>
        </p:spPr>
        <p:txBody>
          <a:bodyPr wrap="square" rtlCol="0">
            <a:spAutoFit/>
          </a:bodyPr>
          <a:lstStyle/>
          <a:p>
            <a:r>
              <a:rPr lang="en-US" dirty="0">
                <a:hlinkClick r:id="rId4"/>
              </a:rPr>
              <a:t>https://powervirtualagents.microsoft.com/en-gb/pricing/</a:t>
            </a:r>
            <a:endParaRPr lang="en-US" dirty="0"/>
          </a:p>
          <a:p>
            <a:endParaRPr lang="en-US" dirty="0"/>
          </a:p>
        </p:txBody>
      </p:sp>
    </p:spTree>
    <p:extLst>
      <p:ext uri="{BB962C8B-B14F-4D97-AF65-F5344CB8AC3E}">
        <p14:creationId xmlns:p14="http://schemas.microsoft.com/office/powerpoint/2010/main" val="2234149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F7C154-A3CD-C12E-4BF5-C6595B47FF77}"/>
              </a:ext>
            </a:extLst>
          </p:cNvPr>
          <p:cNvPicPr>
            <a:picLocks noChangeAspect="1"/>
          </p:cNvPicPr>
          <p:nvPr/>
        </p:nvPicPr>
        <p:blipFill>
          <a:blip r:embed="rId2">
            <a:extLst>
              <a:ext uri="{28A0092B-C50C-407E-A947-70E740481C1C}">
                <a14:useLocalDpi xmlns:a14="http://schemas.microsoft.com/office/drawing/2010/main" val="0"/>
              </a:ext>
            </a:extLst>
          </a:blip>
          <a:srcRect t="8599" b="8599"/>
          <a:stretch/>
        </p:blipFill>
        <p:spPr>
          <a:xfrm>
            <a:off x="0" y="1259209"/>
            <a:ext cx="12192000" cy="4868517"/>
          </a:xfrm>
          <a:prstGeom prst="rect">
            <a:avLst/>
          </a:prstGeom>
        </p:spPr>
      </p:pic>
      <p:sp>
        <p:nvSpPr>
          <p:cNvPr id="5" name="Rectangle 4">
            <a:extLst>
              <a:ext uri="{FF2B5EF4-FFF2-40B4-BE49-F238E27FC236}">
                <a16:creationId xmlns:a16="http://schemas.microsoft.com/office/drawing/2014/main" id="{8579203E-7D16-2EB9-33BB-7EBF09D9F5CB}"/>
              </a:ext>
            </a:extLst>
          </p:cNvPr>
          <p:cNvSpPr/>
          <p:nvPr/>
        </p:nvSpPr>
        <p:spPr>
          <a:xfrm rot="10800000">
            <a:off x="0" y="1268760"/>
            <a:ext cx="12194404" cy="4868516"/>
          </a:xfrm>
          <a:prstGeom prst="rect">
            <a:avLst/>
          </a:prstGeom>
          <a:gradFill flip="none" rotWithShape="1">
            <a:gsLst>
              <a:gs pos="0">
                <a:schemeClr val="tx1">
                  <a:lumMod val="95000"/>
                  <a:lumOff val="5000"/>
                  <a:alpha val="0"/>
                </a:schemeClr>
              </a:gs>
              <a:gs pos="100000">
                <a:schemeClr val="tx1">
                  <a:alpha val="5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C14325E7-842D-4334-588D-04188C1CE13D}"/>
              </a:ext>
            </a:extLst>
          </p:cNvPr>
          <p:cNvSpPr>
            <a:spLocks noGrp="1"/>
          </p:cNvSpPr>
          <p:nvPr>
            <p:ph type="body" sz="quarter" idx="10"/>
          </p:nvPr>
        </p:nvSpPr>
        <p:spPr/>
        <p:txBody>
          <a:bodyPr/>
          <a:lstStyle/>
          <a:p>
            <a:r>
              <a:rPr lang="en-GB" sz="4000" b="1" dirty="0">
                <a:solidFill>
                  <a:schemeClr val="bg1"/>
                </a:solidFill>
                <a:latin typeface="Oswald" pitchFamily="2" charset="0"/>
              </a:rPr>
              <a:t>Thank you !</a:t>
            </a:r>
          </a:p>
        </p:txBody>
      </p:sp>
      <p:sp>
        <p:nvSpPr>
          <p:cNvPr id="4" name="Text Placeholder 3">
            <a:extLst>
              <a:ext uri="{FF2B5EF4-FFF2-40B4-BE49-F238E27FC236}">
                <a16:creationId xmlns:a16="http://schemas.microsoft.com/office/drawing/2014/main" id="{D1083117-5EC0-66F5-30AE-A043D560F500}"/>
              </a:ext>
            </a:extLst>
          </p:cNvPr>
          <p:cNvSpPr>
            <a:spLocks noGrp="1"/>
          </p:cNvSpPr>
          <p:nvPr>
            <p:ph type="body" sz="quarter" idx="11"/>
          </p:nvPr>
        </p:nvSpPr>
        <p:spPr/>
        <p:txBody>
          <a:bodyPr/>
          <a:lstStyle/>
          <a:p>
            <a:pPr>
              <a:lnSpc>
                <a:spcPct val="150000"/>
              </a:lnSpc>
            </a:pPr>
            <a:r>
              <a:rPr lang="en-GB" sz="1400" dirty="0">
                <a:solidFill>
                  <a:schemeClr val="bg1"/>
                </a:solidFill>
                <a:latin typeface="Muli Regular"/>
              </a:rPr>
              <a:t>Please rate the session in the Conference App !</a:t>
            </a:r>
          </a:p>
        </p:txBody>
      </p:sp>
      <p:pic>
        <p:nvPicPr>
          <p:cNvPr id="1026" name="Picture 2" descr="iphone 6 - Google Search | Smartphone photography android, Iphone ...">
            <a:extLst>
              <a:ext uri="{FF2B5EF4-FFF2-40B4-BE49-F238E27FC236}">
                <a16:creationId xmlns:a16="http://schemas.microsoft.com/office/drawing/2014/main" id="{175B2A63-739F-D2F2-BC5F-B3FCAFD765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2224" y="1134400"/>
            <a:ext cx="4464096" cy="507636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EA03D265-7875-9EC1-022C-0857AF0B50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0176" y="1916832"/>
            <a:ext cx="1728191" cy="35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9474662"/>
      </p:ext>
    </p:extLst>
  </p:cSld>
  <p:clrMapOvr>
    <a:masterClrMapping/>
  </p:clrMapOvr>
</p:sld>
</file>

<file path=ppt/theme/theme1.xml><?xml version="1.0" encoding="utf-8"?>
<a:theme xmlns:a="http://schemas.openxmlformats.org/drawingml/2006/main" name="Office Theme">
  <a:themeElements>
    <a:clrScheme name="Directions 4 partners">
      <a:dk1>
        <a:sysClr val="windowText" lastClr="000000"/>
      </a:dk1>
      <a:lt1>
        <a:sysClr val="window" lastClr="FFFFFF"/>
      </a:lt1>
      <a:dk2>
        <a:srgbClr val="44546A"/>
      </a:dk2>
      <a:lt2>
        <a:srgbClr val="E7E6E6"/>
      </a:lt2>
      <a:accent1>
        <a:srgbClr val="E81123"/>
      </a:accent1>
      <a:accent2>
        <a:srgbClr val="FF8C00"/>
      </a:accent2>
      <a:accent3>
        <a:srgbClr val="0078D7"/>
      </a:accent3>
      <a:accent4>
        <a:srgbClr val="107C10"/>
      </a:accent4>
      <a:accent5>
        <a:srgbClr val="D8D8D8"/>
      </a:accent5>
      <a:accent6>
        <a:srgbClr val="70AD47"/>
      </a:accent6>
      <a:hlink>
        <a:srgbClr val="0563C1"/>
      </a:hlink>
      <a:folHlink>
        <a:srgbClr val="954F72"/>
      </a:folHlink>
    </a:clrScheme>
    <a:fontScheme name="Directions 4 partners">
      <a:majorFont>
        <a:latin typeface="Oswald Bold"/>
        <a:ea typeface=""/>
        <a:cs typeface=""/>
      </a:majorFont>
      <a:minorFont>
        <a:latin typeface="Muli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ee03e3a-c3f6-433b-94b5-c7c6e054116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67DF452D6FE2F428B1494D158373E6A" ma:contentTypeVersion="8" ma:contentTypeDescription="Create a new document." ma:contentTypeScope="" ma:versionID="f93fd767491578cfd96d25bc0ad6418b">
  <xsd:schema xmlns:xsd="http://www.w3.org/2001/XMLSchema" xmlns:xs="http://www.w3.org/2001/XMLSchema" xmlns:p="http://schemas.microsoft.com/office/2006/metadata/properties" xmlns:ns2="aee03e3a-c3f6-433b-94b5-c7c6e0541167" targetNamespace="http://schemas.microsoft.com/office/2006/metadata/properties" ma:root="true" ma:fieldsID="6ba0508033f7e584e5772705c28e2dc7" ns2:_="">
    <xsd:import namespace="aee03e3a-c3f6-433b-94b5-c7c6e054116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e03e3a-c3f6-433b-94b5-c7c6e05411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9d9036ae-34c0-45d1-8715-44415bec6579"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02F0BD7-26AE-483D-8AF7-AB1801853030}">
  <ds:schemaRefs>
    <ds:schemaRef ds:uri="http://schemas.microsoft.com/office/2006/metadata/properties"/>
    <ds:schemaRef ds:uri="http://schemas.microsoft.com/office/infopath/2007/PartnerControls"/>
    <ds:schemaRef ds:uri="aee03e3a-c3f6-433b-94b5-c7c6e0541167"/>
  </ds:schemaRefs>
</ds:datastoreItem>
</file>

<file path=customXml/itemProps2.xml><?xml version="1.0" encoding="utf-8"?>
<ds:datastoreItem xmlns:ds="http://schemas.openxmlformats.org/officeDocument/2006/customXml" ds:itemID="{9C79924D-BF6F-43D4-890B-BEAA84DBBC98}">
  <ds:schemaRefs>
    <ds:schemaRef ds:uri="http://schemas.microsoft.com/sharepoint/v3/contenttype/forms"/>
  </ds:schemaRefs>
</ds:datastoreItem>
</file>

<file path=customXml/itemProps3.xml><?xml version="1.0" encoding="utf-8"?>
<ds:datastoreItem xmlns:ds="http://schemas.openxmlformats.org/officeDocument/2006/customXml" ds:itemID="{B7953CD6-EEA7-477C-ACEC-F2276DB65D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e03e3a-c3f6-433b-94b5-c7c6e05411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2033</TotalTime>
  <Words>470</Words>
  <Application>Microsoft Macintosh PowerPoint</Application>
  <PresentationFormat>Widescreen</PresentationFormat>
  <Paragraphs>42</Paragraphs>
  <Slides>8</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vt:i4>
      </vt:variant>
    </vt:vector>
  </HeadingPairs>
  <TitlesOfParts>
    <vt:vector size="19" baseType="lpstr">
      <vt:lpstr>Arial</vt:lpstr>
      <vt:lpstr>Calibri</vt:lpstr>
      <vt:lpstr>Muli</vt:lpstr>
      <vt:lpstr>Muli Bold</vt:lpstr>
      <vt:lpstr>Muli Regular</vt:lpstr>
      <vt:lpstr>Oswald</vt:lpstr>
      <vt:lpstr>Oswald Bold</vt:lpstr>
      <vt:lpstr>SegoePro</vt:lpstr>
      <vt:lpstr>SegoeUI</vt:lpstr>
      <vt:lpstr>Suisse int'l</vt:lpstr>
      <vt:lpstr>Office Theme</vt:lpstr>
      <vt:lpstr>PowerPoint Presentation</vt:lpstr>
      <vt:lpstr>Samir Daoudi – Power Platform Architect</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ahsan raja</dc:creator>
  <cp:lastModifiedBy>Samir Daoudi</cp:lastModifiedBy>
  <cp:revision>21</cp:revision>
  <dcterms:created xsi:type="dcterms:W3CDTF">2022-07-21T08:15:42Z</dcterms:created>
  <dcterms:modified xsi:type="dcterms:W3CDTF">2023-05-25T13:57:14Z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0x010100767DF452D6FE2F428B1494D158373E6A</vt:lpwstr>
  </property>
</Properties>
</file>