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1" r:id="rId2"/>
    <p:sldId id="28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327"/>
  </p:normalViewPr>
  <p:slideViewPr>
    <p:cSldViewPr snapToGrid="0">
      <p:cViewPr varScale="1">
        <p:scale>
          <a:sx n="126" d="100"/>
          <a:sy n="126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5BF9-FBCC-B7C5-87D6-4F44F3314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6AA8F-79EE-0A7E-DA63-A31A72AA7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2E1C5-C5F5-5EE6-57D6-D00ABE220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B093E-96CF-22D7-E413-D5A7B3AC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92DA5-C943-1431-5BDD-10B092B5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7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C997E-EBBA-7C2C-3EC0-A737F7542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7D892-835E-E0B9-9DC1-AE7DC547C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43E39-0295-94E0-EFB8-D582BED4A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98F91-C7D2-2829-EF4C-4AEFBCD1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53500-801F-D830-E649-A879F61E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2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E17E9A-A498-2EDC-76CC-C5F41DA19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D5AA0-0EEC-38D4-433B-B502E1EB0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FD60C-7940-FF1A-E2D7-50C935020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F1CE-3EEF-AFB5-17AC-D4912014A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7133D-77DD-7378-AC5C-B056BE17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1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0CF4C-0859-4578-C45D-09FAF501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9F75B-9B13-5895-32F6-4EFEE8899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003B1-395A-292C-E988-4D70DA125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62FAA-529F-759B-E6D7-13B69515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C3365-8740-2260-549A-DCD689D0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2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B6754-2E4A-0CC4-312B-12730618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BE55A-1435-CFFE-798F-AA9832036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76D7B-AED7-29FA-7CA1-5ABCF22B7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DF336-5F02-F774-1273-368AA113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BE92A-678C-7739-C6C7-398CFD1D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4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F29F0-84B5-6423-87BA-60F084C0B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3AFEB-B2A7-4CAC-8F1A-CCE31F0E2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19F12-F90B-975C-71D9-1263AB568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347AD-0AA6-DE8F-5C88-B5E522F3B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04F19-317D-1A61-7339-EF50CE303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DF742-9930-5E08-D3ED-FE49436F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9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8106-60A0-3128-277C-9BE9772E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1B9CB-4FFC-6FCC-9DB6-EC15823B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7B2E2-E998-8460-E51B-CB3E6D3D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ADEAA-4E48-91AF-A3C7-0144373D52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3D9F9B-A43F-BDBB-03C7-C2C78F272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B02BDF-9A3F-2D08-56BC-76BAB90DF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CB98F9-539E-A648-93A8-56F893146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88AFC8-77ED-E3B7-46EA-84C28E30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3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5124-D783-7CC1-1E0F-B34E7A5EC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066A5-5CFE-DCE8-A496-973662F5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5960E-DB21-42C9-9C26-B55010FD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702F2F-80E2-462D-01A0-7F875AEF1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445493-514A-899F-A42F-622FA3B79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6AF4C5-7CB2-8CDD-143B-7BF6A96A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41093-3ADE-DCE2-A3FC-53CAFFA5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C17C0-88C4-6E1C-0E3F-39509DBC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E2E32-89BE-DBC1-E0B6-E70441A72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130D5-CA04-2CB2-87F7-D9C911EE9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8AB7D-557D-79C8-76B1-2AF2DEE0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5D209-8328-742C-C767-75ABB334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51233-31AE-C852-8C4E-5A5451B1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6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AA6A-564B-CA2A-53FB-F9E35DDE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55C10-98D0-5DF8-5FE0-2278F442D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AEB95-AD16-47FE-3ACE-DA0D8C175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D5483-FBC0-CF4D-378A-612AF55C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BB1-15C5-6147-8535-28AC425E10E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ABAB5-4934-E554-F0E9-ACBFB7D7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44C85-AB9B-A5A4-67BC-DC8992E5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7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DCC36D-3033-1820-945B-210F5C5D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067BF-A369-BD8F-CBC5-9FE3BFA6B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E5D74-DB2B-EB50-65DD-202568F79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78BB1-15C5-6147-8535-28AC425E10E3}" type="datetimeFigureOut">
              <a:rPr lang="en-US" smtClean="0"/>
              <a:t>6/22/23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70236-C60E-619A-54B3-D3AF0526A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83F0E-774B-5892-E457-8A15B5132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C152F-D0B5-9749-A526-468662164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3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samtech365.com/create-your-first-power-virtual-agent-hr-bot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oudisamir.com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samir-daoudi-92b19330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twitter.com/daoudi_samir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 descr="Background pattern&#10;&#10;Description automatically generated">
            <a:extLst>
              <a:ext uri="{FF2B5EF4-FFF2-40B4-BE49-F238E27FC236}">
                <a16:creationId xmlns:a16="http://schemas.microsoft.com/office/drawing/2014/main" id="{DB16B72E-8750-10DC-C71D-A1A101F44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8449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18CDAB3-52BD-2860-8C10-6948D64E0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832" y="56569"/>
            <a:ext cx="1383957" cy="17384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D085B92-F32A-4A3F-9907-61CF86D40909}"/>
              </a:ext>
            </a:extLst>
          </p:cNvPr>
          <p:cNvSpPr txBox="1"/>
          <p:nvPr/>
        </p:nvSpPr>
        <p:spPr>
          <a:xfrm>
            <a:off x="1681376" y="2354253"/>
            <a:ext cx="9969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Create and publish your first PVA in less than 30 minutes</a:t>
            </a:r>
          </a:p>
          <a:p>
            <a:endParaRPr lang="en-US" sz="4000" b="1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97E7CBB0-D1C2-C8D6-727B-7D02597E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653" y="469474"/>
            <a:ext cx="8714947" cy="1325563"/>
          </a:xfrm>
        </p:spPr>
        <p:txBody>
          <a:bodyPr/>
          <a:lstStyle/>
          <a:p>
            <a:pPr algn="ctr"/>
            <a:r>
              <a:rPr lang="en-US" dirty="0"/>
              <a:t>Microsoft 365 &amp; Power Platform Development Community Call.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1CA15B-CF3F-F7B8-FEA7-C9D8590AD5E2}"/>
              </a:ext>
            </a:extLst>
          </p:cNvPr>
          <p:cNvSpPr txBox="1"/>
          <p:nvPr/>
        </p:nvSpPr>
        <p:spPr>
          <a:xfrm>
            <a:off x="5481700" y="6388526"/>
            <a:ext cx="676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https://samtech365.com/create-your-first-power-virtual-agent-hr-bot/</a:t>
            </a:r>
            <a:endParaRPr lang="en-US" dirty="0"/>
          </a:p>
        </p:txBody>
      </p:sp>
      <p:sp>
        <p:nvSpPr>
          <p:cNvPr id="26" name="Title 23">
            <a:extLst>
              <a:ext uri="{FF2B5EF4-FFF2-40B4-BE49-F238E27FC236}">
                <a16:creationId xmlns:a16="http://schemas.microsoft.com/office/drawing/2014/main" id="{C789D0DB-057B-B1B0-7910-73DDC01AC63E}"/>
              </a:ext>
            </a:extLst>
          </p:cNvPr>
          <p:cNvSpPr txBox="1">
            <a:spLocks/>
          </p:cNvSpPr>
          <p:nvPr/>
        </p:nvSpPr>
        <p:spPr>
          <a:xfrm>
            <a:off x="-14361" y="3670637"/>
            <a:ext cx="12206361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22</a:t>
            </a:r>
            <a:r>
              <a:rPr lang="en-US" sz="3200" baseline="30000" dirty="0"/>
              <a:t>nd</a:t>
            </a:r>
            <a:r>
              <a:rPr lang="en-US" sz="3200" dirty="0"/>
              <a:t> June 2023</a:t>
            </a:r>
          </a:p>
        </p:txBody>
      </p:sp>
      <p:pic>
        <p:nvPicPr>
          <p:cNvPr id="1026" name="Picture 2" descr="Power Virtual Agents - Northware | Microsoft Partner">
            <a:extLst>
              <a:ext uri="{FF2B5EF4-FFF2-40B4-BE49-F238E27FC236}">
                <a16:creationId xmlns:a16="http://schemas.microsoft.com/office/drawing/2014/main" id="{3610FF79-EEEB-37DA-E15B-B3FE06F52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44" y="3645753"/>
            <a:ext cx="2099859" cy="201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77939FA-B3B4-4F18-CD65-386438424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3645753"/>
            <a:ext cx="2214562" cy="205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62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 descr="Background pattern&#10;&#10;Description automatically generated">
            <a:extLst>
              <a:ext uri="{FF2B5EF4-FFF2-40B4-BE49-F238E27FC236}">
                <a16:creationId xmlns:a16="http://schemas.microsoft.com/office/drawing/2014/main" id="{DB16B72E-8750-10DC-C71D-A1A101F44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97"/>
            <a:ext cx="12404784" cy="70046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BBCD4F-D2D2-B6D9-7345-23B2166E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31" y="526157"/>
            <a:ext cx="10515600" cy="903443"/>
          </a:xfrm>
        </p:spPr>
        <p:txBody>
          <a:bodyPr>
            <a:normAutofit/>
          </a:bodyPr>
          <a:lstStyle/>
          <a:p>
            <a:r>
              <a:rPr lang="en-GB" sz="3600" b="1" dirty="0">
                <a:cs typeface="Calibri Light"/>
              </a:rPr>
              <a:t>Samir Daoudi – </a:t>
            </a:r>
            <a:r>
              <a:rPr lang="en-GB" sz="2400" dirty="0">
                <a:cs typeface="Calibri Light"/>
              </a:rPr>
              <a:t>Power Platform Architect</a:t>
            </a:r>
            <a:endParaRPr lang="en-US" sz="36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7446C-048A-A9E0-8F9A-2898E3316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421" y="1491013"/>
            <a:ext cx="8626514" cy="2455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cs typeface="Calibri"/>
              </a:rPr>
              <a:t>18 Microsoft Certifications, Power Platform, SharePoint, M365, SQL Server &amp; .NET.</a:t>
            </a:r>
            <a:endParaRPr lang="en-US" sz="2400" dirty="0">
              <a:cs typeface="Calibri" panose="020F0502020204030204"/>
            </a:endParaRPr>
          </a:p>
          <a:p>
            <a:r>
              <a:rPr lang="en-GB" sz="2400" dirty="0">
                <a:cs typeface="Calibri"/>
              </a:rPr>
              <a:t>13 Years' Experience - Microsoft Technologies Stack.</a:t>
            </a:r>
          </a:p>
          <a:p>
            <a:r>
              <a:rPr lang="en-GB" sz="2400" dirty="0">
                <a:cs typeface="Calibri"/>
              </a:rPr>
              <a:t>Blogger and Technology enthusiast.</a:t>
            </a:r>
          </a:p>
          <a:p>
            <a:endParaRPr lang="en-GB" sz="2400" dirty="0">
              <a:cs typeface="Calibri"/>
            </a:endParaRPr>
          </a:p>
          <a:p>
            <a:endParaRPr lang="en-GB" sz="2400" dirty="0"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824AB6-063B-7986-176D-CADAEFC84752}"/>
              </a:ext>
            </a:extLst>
          </p:cNvPr>
          <p:cNvGrpSpPr/>
          <p:nvPr/>
        </p:nvGrpSpPr>
        <p:grpSpPr>
          <a:xfrm>
            <a:off x="289546" y="5236395"/>
            <a:ext cx="8467277" cy="1747457"/>
            <a:chOff x="608762" y="3259314"/>
            <a:chExt cx="8467277" cy="1747457"/>
          </a:xfrm>
        </p:grpSpPr>
        <p:pic>
          <p:nvPicPr>
            <p:cNvPr id="4" name="Picture 4" descr="A picture containing ax, vector graphics, silhouette&#10;&#10;Description automatically generated">
              <a:extLst>
                <a:ext uri="{FF2B5EF4-FFF2-40B4-BE49-F238E27FC236}">
                  <a16:creationId xmlns:a16="http://schemas.microsoft.com/office/drawing/2014/main" id="{394B44BB-30C1-6FDF-BB31-1E6BE1D3B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247" y="3784476"/>
              <a:ext cx="354229" cy="364526"/>
            </a:xfrm>
            <a:prstGeom prst="rect">
              <a:avLst/>
            </a:prstGeom>
          </p:spPr>
        </p:pic>
        <p:pic>
          <p:nvPicPr>
            <p:cNvPr id="5" name="Picture 5" descr="Logo, icon&#10;&#10;Description automatically generated">
              <a:extLst>
                <a:ext uri="{FF2B5EF4-FFF2-40B4-BE49-F238E27FC236}">
                  <a16:creationId xmlns:a16="http://schemas.microsoft.com/office/drawing/2014/main" id="{58126B76-4F2C-B8C7-1C79-413195E56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42" y="4216963"/>
              <a:ext cx="313039" cy="31303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62A011-C0FE-132A-9755-CBAFE8AC5129}"/>
                </a:ext>
              </a:extLst>
            </p:cNvPr>
            <p:cNvSpPr txBox="1"/>
            <p:nvPr/>
          </p:nvSpPr>
          <p:spPr>
            <a:xfrm>
              <a:off x="1115388" y="3735050"/>
              <a:ext cx="6582788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GB" sz="2400">
                  <a:ea typeface="+mn-lt"/>
                  <a:cs typeface="+mn-lt"/>
                  <a:hlinkClick r:id="rId5"/>
                </a:rPr>
                <a:t>@daoudi_samir</a:t>
              </a:r>
              <a:endParaRPr lang="en-US" sz="2400">
                <a:ea typeface="+mn-lt"/>
                <a:cs typeface="+mn-lt"/>
                <a:hlinkClick r:id="rId5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934FD8-C6FD-780E-F522-1F9897D6F9D4}"/>
                </a:ext>
              </a:extLst>
            </p:cNvPr>
            <p:cNvSpPr txBox="1"/>
            <p:nvPr/>
          </p:nvSpPr>
          <p:spPr>
            <a:xfrm>
              <a:off x="1115389" y="4175774"/>
              <a:ext cx="7960650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>
                  <a:hlinkClick r:id="rId6"/>
                </a:rPr>
                <a:t>https://www.linkedin.com/in/samir-daoudi-92b19330/</a:t>
              </a:r>
              <a:endParaRPr lang="en-US" sz="2400"/>
            </a:p>
            <a:p>
              <a:endParaRPr lang="en-US" sz="2400">
                <a:cs typeface="Calibri"/>
              </a:endParaRPr>
            </a:p>
          </p:txBody>
        </p:sp>
        <p:pic>
          <p:nvPicPr>
            <p:cNvPr id="8" name="Picture 8" descr="Logo&#10;&#10;Description automatically generated">
              <a:extLst>
                <a:ext uri="{FF2B5EF4-FFF2-40B4-BE49-F238E27FC236}">
                  <a16:creationId xmlns:a16="http://schemas.microsoft.com/office/drawing/2014/main" id="{B903E108-8132-645B-34F3-87F6A2D31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8762" y="3259314"/>
              <a:ext cx="446903" cy="45720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D95784-BBAB-6276-B384-39FDB4EF7735}"/>
                </a:ext>
              </a:extLst>
            </p:cNvPr>
            <p:cNvSpPr txBox="1"/>
            <p:nvPr/>
          </p:nvSpPr>
          <p:spPr>
            <a:xfrm>
              <a:off x="1115389" y="3300504"/>
              <a:ext cx="5552312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GB" sz="2400" dirty="0">
                  <a:solidFill>
                    <a:srgbClr val="0563C1"/>
                  </a:solidFill>
                  <a:cs typeface="Arial"/>
                  <a:hlinkClick r:id="rId8"/>
                </a:rPr>
                <a:t>https://www.daoudisamir.com</a:t>
              </a:r>
              <a:r>
                <a:rPr lang="en-GB" sz="2400" dirty="0">
                  <a:cs typeface="Arial"/>
                </a:rPr>
                <a:t>​</a:t>
              </a:r>
              <a:endParaRPr lang="en-US" sz="2400" dirty="0"/>
            </a:p>
          </p:txBody>
        </p:sp>
      </p:grpSp>
      <p:pic>
        <p:nvPicPr>
          <p:cNvPr id="11" name="Picture 11" descr="Qr code&#10;&#10;Description automatically generated">
            <a:extLst>
              <a:ext uri="{FF2B5EF4-FFF2-40B4-BE49-F238E27FC236}">
                <a16:creationId xmlns:a16="http://schemas.microsoft.com/office/drawing/2014/main" id="{1F96938C-4900-2B37-612A-63E3C1BBAD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8347" y="5084652"/>
            <a:ext cx="1761033" cy="1773348"/>
          </a:xfrm>
          <a:prstGeom prst="rect">
            <a:avLst/>
          </a:prstGeom>
        </p:spPr>
      </p:pic>
      <p:pic>
        <p:nvPicPr>
          <p:cNvPr id="30" name="Picture 30">
            <a:extLst>
              <a:ext uri="{FF2B5EF4-FFF2-40B4-BE49-F238E27FC236}">
                <a16:creationId xmlns:a16="http://schemas.microsoft.com/office/drawing/2014/main" id="{11B4A59C-4FB9-C742-E115-012BFB1ACF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8347" y="526157"/>
            <a:ext cx="1929714" cy="1929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5" descr="A picture containing text, sign, outdoor, blue&#10;&#10;Description automatically generated">
            <a:extLst>
              <a:ext uri="{FF2B5EF4-FFF2-40B4-BE49-F238E27FC236}">
                <a16:creationId xmlns:a16="http://schemas.microsoft.com/office/drawing/2014/main" id="{CE9753C3-3AB5-8EB0-6CEA-4AD560922F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7475" y="3644822"/>
            <a:ext cx="1075038" cy="1075038"/>
          </a:xfrm>
          <a:prstGeom prst="rect">
            <a:avLst/>
          </a:prstGeom>
        </p:spPr>
      </p:pic>
      <p:pic>
        <p:nvPicPr>
          <p:cNvPr id="13" name="Picture 1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3CA55A1-45E8-8086-49B0-4DA0495BE3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01070" y="3644823"/>
            <a:ext cx="1075038" cy="10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43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91</Words>
  <Application>Microsoft Macintosh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Microsoft 365 &amp; Power Platform Development Community Call.</vt:lpstr>
      <vt:lpstr>Samir Daoudi – Power Platform Architect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365 &amp; Power Platform Development Community Call.</dc:title>
  <dc:creator>Samir Daoudi</dc:creator>
  <cp:lastModifiedBy>Samir Daoudi</cp:lastModifiedBy>
  <cp:revision>2</cp:revision>
  <dcterms:created xsi:type="dcterms:W3CDTF">2023-06-08T12:34:12Z</dcterms:created>
  <dcterms:modified xsi:type="dcterms:W3CDTF">2023-06-22T10:52:44Z</dcterms:modified>
</cp:coreProperties>
</file>