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51" r:id="rId5"/>
    <p:sldId id="281" r:id="rId6"/>
    <p:sldId id="349" r:id="rId7"/>
    <p:sldId id="352" r:id="rId8"/>
    <p:sldId id="258" r:id="rId9"/>
    <p:sldId id="343" r:id="rId10"/>
    <p:sldId id="260" r:id="rId11"/>
    <p:sldId id="355" r:id="rId12"/>
    <p:sldId id="262" r:id="rId13"/>
    <p:sldId id="357" r:id="rId14"/>
    <p:sldId id="264" r:id="rId15"/>
    <p:sldId id="358" r:id="rId16"/>
    <p:sldId id="266" r:id="rId17"/>
    <p:sldId id="361" r:id="rId18"/>
    <p:sldId id="344" r:id="rId19"/>
    <p:sldId id="269" r:id="rId20"/>
    <p:sldId id="270" r:id="rId21"/>
    <p:sldId id="359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33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3" userDrawn="1">
          <p15:clr>
            <a:srgbClr val="A4A3A4"/>
          </p15:clr>
        </p15:guide>
        <p15:guide id="4" pos="7197" userDrawn="1">
          <p15:clr>
            <a:srgbClr val="A4A3A4"/>
          </p15:clr>
        </p15:guide>
        <p15:guide id="5" orient="horz" pos="15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D7"/>
    <a:srgbClr val="FF8C00"/>
    <a:srgbClr val="107C10"/>
    <a:srgbClr val="E81123"/>
    <a:srgbClr val="F9A9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515B5F-2C3A-774E-A3ED-243C9FEED35E}" v="2" dt="2023-02-15T06:35:21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7" autoAdjust="0"/>
    <p:restoredTop sz="95700"/>
  </p:normalViewPr>
  <p:slideViewPr>
    <p:cSldViewPr showGuides="1">
      <p:cViewPr varScale="1">
        <p:scale>
          <a:sx n="131" d="100"/>
          <a:sy n="131" d="100"/>
        </p:scale>
        <p:origin x="144" y="144"/>
      </p:cViewPr>
      <p:guideLst>
        <p:guide orient="horz" pos="2160"/>
        <p:guide pos="3840"/>
        <p:guide pos="483"/>
        <p:guide pos="7197"/>
        <p:guide orient="horz" pos="15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948044-1254-4FFB-BE84-E2F9C52AA401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E7D82B-304A-4AAF-90A8-40236403FCF2}">
      <dgm:prSet/>
      <dgm:spPr/>
      <dgm:t>
        <a:bodyPr/>
        <a:lstStyle/>
        <a:p>
          <a:r>
            <a:rPr lang="en-US" dirty="0"/>
            <a:t>1. Do more with less</a:t>
          </a:r>
        </a:p>
      </dgm:t>
    </dgm:pt>
    <dgm:pt modelId="{0A0D91CF-4FDB-4496-AFD1-2875D0EB7E6F}" type="parTrans" cxnId="{9F570DD9-4340-421A-8449-B5C524C33E2E}">
      <dgm:prSet/>
      <dgm:spPr/>
      <dgm:t>
        <a:bodyPr/>
        <a:lstStyle/>
        <a:p>
          <a:endParaRPr lang="en-US"/>
        </a:p>
      </dgm:t>
    </dgm:pt>
    <dgm:pt modelId="{B173F0BA-4F7B-4E6E-BAB1-D7077B1500DB}" type="sibTrans" cxnId="{9F570DD9-4340-421A-8449-B5C524C33E2E}">
      <dgm:prSet/>
      <dgm:spPr/>
      <dgm:t>
        <a:bodyPr/>
        <a:lstStyle/>
        <a:p>
          <a:endParaRPr lang="en-US"/>
        </a:p>
      </dgm:t>
    </dgm:pt>
    <dgm:pt modelId="{0D895BEB-E0F5-4365-A8FF-B166CB09E239}">
      <dgm:prSet/>
      <dgm:spPr/>
      <dgm:t>
        <a:bodyPr/>
        <a:lstStyle/>
        <a:p>
          <a:r>
            <a:rPr lang="en-US" dirty="0"/>
            <a:t>2. Rapid development</a:t>
          </a:r>
        </a:p>
      </dgm:t>
    </dgm:pt>
    <dgm:pt modelId="{C9B4B3B7-51D7-49A3-95E2-A3F609F571CE}" type="parTrans" cxnId="{A36ECE43-F544-42B8-A06B-74A33D8C813D}">
      <dgm:prSet/>
      <dgm:spPr/>
      <dgm:t>
        <a:bodyPr/>
        <a:lstStyle/>
        <a:p>
          <a:endParaRPr lang="en-US"/>
        </a:p>
      </dgm:t>
    </dgm:pt>
    <dgm:pt modelId="{C5A461F8-9DA3-4887-ACF7-E352739C767F}" type="sibTrans" cxnId="{A36ECE43-F544-42B8-A06B-74A33D8C813D}">
      <dgm:prSet/>
      <dgm:spPr/>
      <dgm:t>
        <a:bodyPr/>
        <a:lstStyle/>
        <a:p>
          <a:endParaRPr lang="en-US"/>
        </a:p>
      </dgm:t>
    </dgm:pt>
    <dgm:pt modelId="{80F92D27-686D-4F96-93DA-A4C405E6107A}">
      <dgm:prSet/>
      <dgm:spPr/>
      <dgm:t>
        <a:bodyPr/>
        <a:lstStyle/>
        <a:p>
          <a:r>
            <a:rPr lang="en-US" dirty="0"/>
            <a:t>3. Power Users and Power ‘builders’</a:t>
          </a:r>
        </a:p>
      </dgm:t>
    </dgm:pt>
    <dgm:pt modelId="{D2541F64-29EB-4AE6-8C68-3D06693C3F70}" type="parTrans" cxnId="{446C270C-112F-4CEA-919D-DDFB394A411C}">
      <dgm:prSet/>
      <dgm:spPr/>
      <dgm:t>
        <a:bodyPr/>
        <a:lstStyle/>
        <a:p>
          <a:endParaRPr lang="en-US"/>
        </a:p>
      </dgm:t>
    </dgm:pt>
    <dgm:pt modelId="{830D02BF-59CA-4775-BF97-29A777E7E4AF}" type="sibTrans" cxnId="{446C270C-112F-4CEA-919D-DDFB394A411C}">
      <dgm:prSet/>
      <dgm:spPr/>
      <dgm:t>
        <a:bodyPr/>
        <a:lstStyle/>
        <a:p>
          <a:endParaRPr lang="en-US"/>
        </a:p>
      </dgm:t>
    </dgm:pt>
    <dgm:pt modelId="{39F1F672-32C8-48A2-868A-F485461416E9}">
      <dgm:prSet/>
      <dgm:spPr/>
      <dgm:t>
        <a:bodyPr/>
        <a:lstStyle/>
        <a:p>
          <a:r>
            <a:rPr lang="en-US" dirty="0"/>
            <a:t>4. ”Pseudo”- Agile environments</a:t>
          </a:r>
        </a:p>
      </dgm:t>
    </dgm:pt>
    <dgm:pt modelId="{B3DF1EFF-CDA5-4E21-BEE0-38794B0F0D04}" type="parTrans" cxnId="{D2B659C1-908A-4BCA-9CAC-24F082828DB2}">
      <dgm:prSet/>
      <dgm:spPr/>
      <dgm:t>
        <a:bodyPr/>
        <a:lstStyle/>
        <a:p>
          <a:endParaRPr lang="en-US"/>
        </a:p>
      </dgm:t>
    </dgm:pt>
    <dgm:pt modelId="{2833ED0D-3A6A-4C31-90D0-CE72DE2EAAE1}" type="sibTrans" cxnId="{D2B659C1-908A-4BCA-9CAC-24F082828DB2}">
      <dgm:prSet/>
      <dgm:spPr/>
      <dgm:t>
        <a:bodyPr/>
        <a:lstStyle/>
        <a:p>
          <a:endParaRPr lang="en-US"/>
        </a:p>
      </dgm:t>
    </dgm:pt>
    <dgm:pt modelId="{15344950-6B87-4628-B1E2-FED58078C85B}">
      <dgm:prSet/>
      <dgm:spPr/>
      <dgm:t>
        <a:bodyPr/>
        <a:lstStyle/>
        <a:p>
          <a:r>
            <a:rPr lang="en-US" dirty="0"/>
            <a:t>5. Lack of governance and visibility</a:t>
          </a:r>
        </a:p>
      </dgm:t>
    </dgm:pt>
    <dgm:pt modelId="{3F4526AE-E3DD-4AE1-B467-C244C6879C0A}" type="parTrans" cxnId="{82CAF58D-C1AF-4346-A010-EE406B29733B}">
      <dgm:prSet/>
      <dgm:spPr/>
      <dgm:t>
        <a:bodyPr/>
        <a:lstStyle/>
        <a:p>
          <a:endParaRPr lang="en-US"/>
        </a:p>
      </dgm:t>
    </dgm:pt>
    <dgm:pt modelId="{32B4B887-2106-4328-B43B-DC2179798A9B}" type="sibTrans" cxnId="{82CAF58D-C1AF-4346-A010-EE406B29733B}">
      <dgm:prSet/>
      <dgm:spPr/>
      <dgm:t>
        <a:bodyPr/>
        <a:lstStyle/>
        <a:p>
          <a:endParaRPr lang="en-US"/>
        </a:p>
      </dgm:t>
    </dgm:pt>
    <dgm:pt modelId="{BA652CDA-69EC-0D43-99DD-CF9845E15854}" type="pres">
      <dgm:prSet presAssocID="{34948044-1254-4FFB-BE84-E2F9C52AA401}" presName="compositeShape" presStyleCnt="0">
        <dgm:presLayoutVars>
          <dgm:chMax val="7"/>
          <dgm:dir/>
          <dgm:resizeHandles val="exact"/>
        </dgm:presLayoutVars>
      </dgm:prSet>
      <dgm:spPr/>
    </dgm:pt>
    <dgm:pt modelId="{42B56DE8-0918-4647-845B-540AC9EE21C2}" type="pres">
      <dgm:prSet presAssocID="{34948044-1254-4FFB-BE84-E2F9C52AA401}" presName="wedge1" presStyleLbl="node1" presStyleIdx="0" presStyleCnt="5"/>
      <dgm:spPr/>
    </dgm:pt>
    <dgm:pt modelId="{D74CB381-900B-4645-BB1D-949D2AC50507}" type="pres">
      <dgm:prSet presAssocID="{34948044-1254-4FFB-BE84-E2F9C52AA401}" presName="dummy1a" presStyleCnt="0"/>
      <dgm:spPr/>
    </dgm:pt>
    <dgm:pt modelId="{456E4EE0-AB2F-AA4B-BA9C-6C0B39A5ECA0}" type="pres">
      <dgm:prSet presAssocID="{34948044-1254-4FFB-BE84-E2F9C52AA401}" presName="dummy1b" presStyleCnt="0"/>
      <dgm:spPr/>
    </dgm:pt>
    <dgm:pt modelId="{E99D9268-FAE5-0E42-A339-99B367B6608D}" type="pres">
      <dgm:prSet presAssocID="{34948044-1254-4FFB-BE84-E2F9C52AA401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494B178B-0F1B-B547-94B4-AE0FD293AE7F}" type="pres">
      <dgm:prSet presAssocID="{34948044-1254-4FFB-BE84-E2F9C52AA401}" presName="wedge2" presStyleLbl="node1" presStyleIdx="1" presStyleCnt="5"/>
      <dgm:spPr/>
    </dgm:pt>
    <dgm:pt modelId="{2C350EAA-59EF-3844-BF5A-BE37E84F950D}" type="pres">
      <dgm:prSet presAssocID="{34948044-1254-4FFB-BE84-E2F9C52AA401}" presName="dummy2a" presStyleCnt="0"/>
      <dgm:spPr/>
    </dgm:pt>
    <dgm:pt modelId="{99A0B252-5DA4-484C-A976-73366449D232}" type="pres">
      <dgm:prSet presAssocID="{34948044-1254-4FFB-BE84-E2F9C52AA401}" presName="dummy2b" presStyleCnt="0"/>
      <dgm:spPr/>
    </dgm:pt>
    <dgm:pt modelId="{643B1D62-0C65-F74C-9C61-19A55E101768}" type="pres">
      <dgm:prSet presAssocID="{34948044-1254-4FFB-BE84-E2F9C52AA401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C2E1304-A7DA-1844-9334-FEE6FA5D660E}" type="pres">
      <dgm:prSet presAssocID="{34948044-1254-4FFB-BE84-E2F9C52AA401}" presName="wedge3" presStyleLbl="node1" presStyleIdx="2" presStyleCnt="5"/>
      <dgm:spPr/>
    </dgm:pt>
    <dgm:pt modelId="{B07BFB4A-6151-174E-8881-8F547BDCC525}" type="pres">
      <dgm:prSet presAssocID="{34948044-1254-4FFB-BE84-E2F9C52AA401}" presName="dummy3a" presStyleCnt="0"/>
      <dgm:spPr/>
    </dgm:pt>
    <dgm:pt modelId="{E9F6056E-4D1E-8544-B3A2-C5EB37237D0F}" type="pres">
      <dgm:prSet presAssocID="{34948044-1254-4FFB-BE84-E2F9C52AA401}" presName="dummy3b" presStyleCnt="0"/>
      <dgm:spPr/>
    </dgm:pt>
    <dgm:pt modelId="{57B08BF6-3B43-F045-89D9-0D1D3E6C60B9}" type="pres">
      <dgm:prSet presAssocID="{34948044-1254-4FFB-BE84-E2F9C52AA401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319E5E14-4B45-3E43-A1CA-8AF84BB9960D}" type="pres">
      <dgm:prSet presAssocID="{34948044-1254-4FFB-BE84-E2F9C52AA401}" presName="wedge4" presStyleLbl="node1" presStyleIdx="3" presStyleCnt="5"/>
      <dgm:spPr/>
    </dgm:pt>
    <dgm:pt modelId="{25602343-0C24-9446-9AE3-BDE036F4C259}" type="pres">
      <dgm:prSet presAssocID="{34948044-1254-4FFB-BE84-E2F9C52AA401}" presName="dummy4a" presStyleCnt="0"/>
      <dgm:spPr/>
    </dgm:pt>
    <dgm:pt modelId="{34ED7C83-2815-3C4D-83EF-E7755128B8BF}" type="pres">
      <dgm:prSet presAssocID="{34948044-1254-4FFB-BE84-E2F9C52AA401}" presName="dummy4b" presStyleCnt="0"/>
      <dgm:spPr/>
    </dgm:pt>
    <dgm:pt modelId="{DDED8318-57EA-7D4D-8A30-9119960D5496}" type="pres">
      <dgm:prSet presAssocID="{34948044-1254-4FFB-BE84-E2F9C52AA401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FD1243CB-212B-8E40-9839-FE62390C12A6}" type="pres">
      <dgm:prSet presAssocID="{34948044-1254-4FFB-BE84-E2F9C52AA401}" presName="wedge5" presStyleLbl="node1" presStyleIdx="4" presStyleCnt="5"/>
      <dgm:spPr/>
    </dgm:pt>
    <dgm:pt modelId="{710BE6FD-80FE-A646-90AD-C8EDDFB3215F}" type="pres">
      <dgm:prSet presAssocID="{34948044-1254-4FFB-BE84-E2F9C52AA401}" presName="dummy5a" presStyleCnt="0"/>
      <dgm:spPr/>
    </dgm:pt>
    <dgm:pt modelId="{110ADE41-8B00-4C46-8BD7-CED785CC4066}" type="pres">
      <dgm:prSet presAssocID="{34948044-1254-4FFB-BE84-E2F9C52AA401}" presName="dummy5b" presStyleCnt="0"/>
      <dgm:spPr/>
    </dgm:pt>
    <dgm:pt modelId="{73C9168E-5BEE-704F-9051-9871C32D1FC8}" type="pres">
      <dgm:prSet presAssocID="{34948044-1254-4FFB-BE84-E2F9C52AA401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33D1D336-14FA-C34B-B4D5-F17029024541}" type="pres">
      <dgm:prSet presAssocID="{B173F0BA-4F7B-4E6E-BAB1-D7077B1500DB}" presName="arrowWedge1" presStyleLbl="fgSibTrans2D1" presStyleIdx="0" presStyleCnt="5"/>
      <dgm:spPr/>
    </dgm:pt>
    <dgm:pt modelId="{8417399C-59F7-CD42-B406-853587E73409}" type="pres">
      <dgm:prSet presAssocID="{C5A461F8-9DA3-4887-ACF7-E352739C767F}" presName="arrowWedge2" presStyleLbl="fgSibTrans2D1" presStyleIdx="1" presStyleCnt="5"/>
      <dgm:spPr/>
    </dgm:pt>
    <dgm:pt modelId="{A3C2A633-6CB7-074E-A60F-0DED82B5BAAC}" type="pres">
      <dgm:prSet presAssocID="{830D02BF-59CA-4775-BF97-29A777E7E4AF}" presName="arrowWedge3" presStyleLbl="fgSibTrans2D1" presStyleIdx="2" presStyleCnt="5"/>
      <dgm:spPr/>
    </dgm:pt>
    <dgm:pt modelId="{DF197BED-9FCE-5A46-A94E-F6FD0150B3D3}" type="pres">
      <dgm:prSet presAssocID="{2833ED0D-3A6A-4C31-90D0-CE72DE2EAAE1}" presName="arrowWedge4" presStyleLbl="fgSibTrans2D1" presStyleIdx="3" presStyleCnt="5"/>
      <dgm:spPr/>
    </dgm:pt>
    <dgm:pt modelId="{1A127E56-2ECD-EA42-8739-7004FA3917BF}" type="pres">
      <dgm:prSet presAssocID="{32B4B887-2106-4328-B43B-DC2179798A9B}" presName="arrowWedge5" presStyleLbl="fgSibTrans2D1" presStyleIdx="4" presStyleCnt="5"/>
      <dgm:spPr/>
    </dgm:pt>
  </dgm:ptLst>
  <dgm:cxnLst>
    <dgm:cxn modelId="{446C270C-112F-4CEA-919D-DDFB394A411C}" srcId="{34948044-1254-4FFB-BE84-E2F9C52AA401}" destId="{80F92D27-686D-4F96-93DA-A4C405E6107A}" srcOrd="2" destOrd="0" parTransId="{D2541F64-29EB-4AE6-8C68-3D06693C3F70}" sibTransId="{830D02BF-59CA-4775-BF97-29A777E7E4AF}"/>
    <dgm:cxn modelId="{8409872E-FB19-8A42-94C9-00A8EA7222ED}" type="presOf" srcId="{0D895BEB-E0F5-4365-A8FF-B166CB09E239}" destId="{643B1D62-0C65-F74C-9C61-19A55E101768}" srcOrd="1" destOrd="0" presId="urn:microsoft.com/office/officeart/2005/8/layout/cycle8"/>
    <dgm:cxn modelId="{A36ECE43-F544-42B8-A06B-74A33D8C813D}" srcId="{34948044-1254-4FFB-BE84-E2F9C52AA401}" destId="{0D895BEB-E0F5-4365-A8FF-B166CB09E239}" srcOrd="1" destOrd="0" parTransId="{C9B4B3B7-51D7-49A3-95E2-A3F609F571CE}" sibTransId="{C5A461F8-9DA3-4887-ACF7-E352739C767F}"/>
    <dgm:cxn modelId="{50293549-9582-AB4B-95B6-89E1F82BF717}" type="presOf" srcId="{80F92D27-686D-4F96-93DA-A4C405E6107A}" destId="{AC2E1304-A7DA-1844-9334-FEE6FA5D660E}" srcOrd="0" destOrd="0" presId="urn:microsoft.com/office/officeart/2005/8/layout/cycle8"/>
    <dgm:cxn modelId="{246E8254-FE61-C848-9A16-B46F3136E115}" type="presOf" srcId="{39F1F672-32C8-48A2-868A-F485461416E9}" destId="{DDED8318-57EA-7D4D-8A30-9119960D5496}" srcOrd="1" destOrd="0" presId="urn:microsoft.com/office/officeart/2005/8/layout/cycle8"/>
    <dgm:cxn modelId="{CDDFDD57-A8CB-D045-81D0-53C91CBBE443}" type="presOf" srcId="{15344950-6B87-4628-B1E2-FED58078C85B}" destId="{73C9168E-5BEE-704F-9051-9871C32D1FC8}" srcOrd="1" destOrd="0" presId="urn:microsoft.com/office/officeart/2005/8/layout/cycle8"/>
    <dgm:cxn modelId="{8858D671-26D0-054C-A0F0-469A63DE7AD9}" type="presOf" srcId="{15344950-6B87-4628-B1E2-FED58078C85B}" destId="{FD1243CB-212B-8E40-9839-FE62390C12A6}" srcOrd="0" destOrd="0" presId="urn:microsoft.com/office/officeart/2005/8/layout/cycle8"/>
    <dgm:cxn modelId="{16A46F73-832E-1449-A273-DA40500D955C}" type="presOf" srcId="{2DE7D82B-304A-4AAF-90A8-40236403FCF2}" destId="{42B56DE8-0918-4647-845B-540AC9EE21C2}" srcOrd="0" destOrd="0" presId="urn:microsoft.com/office/officeart/2005/8/layout/cycle8"/>
    <dgm:cxn modelId="{A1659B8C-880A-C04A-AC69-A438FEE62D0F}" type="presOf" srcId="{34948044-1254-4FFB-BE84-E2F9C52AA401}" destId="{BA652CDA-69EC-0D43-99DD-CF9845E15854}" srcOrd="0" destOrd="0" presId="urn:microsoft.com/office/officeart/2005/8/layout/cycle8"/>
    <dgm:cxn modelId="{82CAF58D-C1AF-4346-A010-EE406B29733B}" srcId="{34948044-1254-4FFB-BE84-E2F9C52AA401}" destId="{15344950-6B87-4628-B1E2-FED58078C85B}" srcOrd="4" destOrd="0" parTransId="{3F4526AE-E3DD-4AE1-B467-C244C6879C0A}" sibTransId="{32B4B887-2106-4328-B43B-DC2179798A9B}"/>
    <dgm:cxn modelId="{4F9790BC-0C41-C948-BFE4-61E777F72D16}" type="presOf" srcId="{80F92D27-686D-4F96-93DA-A4C405E6107A}" destId="{57B08BF6-3B43-F045-89D9-0D1D3E6C60B9}" srcOrd="1" destOrd="0" presId="urn:microsoft.com/office/officeart/2005/8/layout/cycle8"/>
    <dgm:cxn modelId="{D2B659C1-908A-4BCA-9CAC-24F082828DB2}" srcId="{34948044-1254-4FFB-BE84-E2F9C52AA401}" destId="{39F1F672-32C8-48A2-868A-F485461416E9}" srcOrd="3" destOrd="0" parTransId="{B3DF1EFF-CDA5-4E21-BEE0-38794B0F0D04}" sibTransId="{2833ED0D-3A6A-4C31-90D0-CE72DE2EAAE1}"/>
    <dgm:cxn modelId="{9F570DD9-4340-421A-8449-B5C524C33E2E}" srcId="{34948044-1254-4FFB-BE84-E2F9C52AA401}" destId="{2DE7D82B-304A-4AAF-90A8-40236403FCF2}" srcOrd="0" destOrd="0" parTransId="{0A0D91CF-4FDB-4496-AFD1-2875D0EB7E6F}" sibTransId="{B173F0BA-4F7B-4E6E-BAB1-D7077B1500DB}"/>
    <dgm:cxn modelId="{97A69EE9-46C8-9348-9FC7-8CC575290E0E}" type="presOf" srcId="{2DE7D82B-304A-4AAF-90A8-40236403FCF2}" destId="{E99D9268-FAE5-0E42-A339-99B367B6608D}" srcOrd="1" destOrd="0" presId="urn:microsoft.com/office/officeart/2005/8/layout/cycle8"/>
    <dgm:cxn modelId="{1077A3FC-CFE5-7C4C-ACCF-912620C172FF}" type="presOf" srcId="{39F1F672-32C8-48A2-868A-F485461416E9}" destId="{319E5E14-4B45-3E43-A1CA-8AF84BB9960D}" srcOrd="0" destOrd="0" presId="urn:microsoft.com/office/officeart/2005/8/layout/cycle8"/>
    <dgm:cxn modelId="{B88A9FFE-26EE-CE4C-9BD3-E392090913A8}" type="presOf" srcId="{0D895BEB-E0F5-4365-A8FF-B166CB09E239}" destId="{494B178B-0F1B-B547-94B4-AE0FD293AE7F}" srcOrd="0" destOrd="0" presId="urn:microsoft.com/office/officeart/2005/8/layout/cycle8"/>
    <dgm:cxn modelId="{4052C095-5B89-844B-9693-2C3125A154FA}" type="presParOf" srcId="{BA652CDA-69EC-0D43-99DD-CF9845E15854}" destId="{42B56DE8-0918-4647-845B-540AC9EE21C2}" srcOrd="0" destOrd="0" presId="urn:microsoft.com/office/officeart/2005/8/layout/cycle8"/>
    <dgm:cxn modelId="{BD7C9F09-A6F1-6247-9294-1855B8D96538}" type="presParOf" srcId="{BA652CDA-69EC-0D43-99DD-CF9845E15854}" destId="{D74CB381-900B-4645-BB1D-949D2AC50507}" srcOrd="1" destOrd="0" presId="urn:microsoft.com/office/officeart/2005/8/layout/cycle8"/>
    <dgm:cxn modelId="{CEFF3862-B768-5649-926B-765FCB149F0C}" type="presParOf" srcId="{BA652CDA-69EC-0D43-99DD-CF9845E15854}" destId="{456E4EE0-AB2F-AA4B-BA9C-6C0B39A5ECA0}" srcOrd="2" destOrd="0" presId="urn:microsoft.com/office/officeart/2005/8/layout/cycle8"/>
    <dgm:cxn modelId="{664E223D-B7E7-ED4B-9E74-72673801AD0C}" type="presParOf" srcId="{BA652CDA-69EC-0D43-99DD-CF9845E15854}" destId="{E99D9268-FAE5-0E42-A339-99B367B6608D}" srcOrd="3" destOrd="0" presId="urn:microsoft.com/office/officeart/2005/8/layout/cycle8"/>
    <dgm:cxn modelId="{31A17CEE-6E46-D74A-A7EF-28D8DE4C7174}" type="presParOf" srcId="{BA652CDA-69EC-0D43-99DD-CF9845E15854}" destId="{494B178B-0F1B-B547-94B4-AE0FD293AE7F}" srcOrd="4" destOrd="0" presId="urn:microsoft.com/office/officeart/2005/8/layout/cycle8"/>
    <dgm:cxn modelId="{3AD3E729-CD14-9F4F-9F20-7B7401E6B0CF}" type="presParOf" srcId="{BA652CDA-69EC-0D43-99DD-CF9845E15854}" destId="{2C350EAA-59EF-3844-BF5A-BE37E84F950D}" srcOrd="5" destOrd="0" presId="urn:microsoft.com/office/officeart/2005/8/layout/cycle8"/>
    <dgm:cxn modelId="{A52A4481-7A06-BF4A-9D13-FC02DCB2DF1A}" type="presParOf" srcId="{BA652CDA-69EC-0D43-99DD-CF9845E15854}" destId="{99A0B252-5DA4-484C-A976-73366449D232}" srcOrd="6" destOrd="0" presId="urn:microsoft.com/office/officeart/2005/8/layout/cycle8"/>
    <dgm:cxn modelId="{6A678872-5FA8-6B41-8B42-A77B0E97167F}" type="presParOf" srcId="{BA652CDA-69EC-0D43-99DD-CF9845E15854}" destId="{643B1D62-0C65-F74C-9C61-19A55E101768}" srcOrd="7" destOrd="0" presId="urn:microsoft.com/office/officeart/2005/8/layout/cycle8"/>
    <dgm:cxn modelId="{8EC5997D-40A6-854E-B4AE-3E5F79A92624}" type="presParOf" srcId="{BA652CDA-69EC-0D43-99DD-CF9845E15854}" destId="{AC2E1304-A7DA-1844-9334-FEE6FA5D660E}" srcOrd="8" destOrd="0" presId="urn:microsoft.com/office/officeart/2005/8/layout/cycle8"/>
    <dgm:cxn modelId="{D3E12ABF-06DA-BE40-B112-478B4A57F483}" type="presParOf" srcId="{BA652CDA-69EC-0D43-99DD-CF9845E15854}" destId="{B07BFB4A-6151-174E-8881-8F547BDCC525}" srcOrd="9" destOrd="0" presId="urn:microsoft.com/office/officeart/2005/8/layout/cycle8"/>
    <dgm:cxn modelId="{A4E897D6-E0D6-7A4D-A444-B056E86B196D}" type="presParOf" srcId="{BA652CDA-69EC-0D43-99DD-CF9845E15854}" destId="{E9F6056E-4D1E-8544-B3A2-C5EB37237D0F}" srcOrd="10" destOrd="0" presId="urn:microsoft.com/office/officeart/2005/8/layout/cycle8"/>
    <dgm:cxn modelId="{CC563679-B41C-9C4B-99EA-CEFBC8259E03}" type="presParOf" srcId="{BA652CDA-69EC-0D43-99DD-CF9845E15854}" destId="{57B08BF6-3B43-F045-89D9-0D1D3E6C60B9}" srcOrd="11" destOrd="0" presId="urn:microsoft.com/office/officeart/2005/8/layout/cycle8"/>
    <dgm:cxn modelId="{392D16F2-6D60-9942-9760-EC16A150B63B}" type="presParOf" srcId="{BA652CDA-69EC-0D43-99DD-CF9845E15854}" destId="{319E5E14-4B45-3E43-A1CA-8AF84BB9960D}" srcOrd="12" destOrd="0" presId="urn:microsoft.com/office/officeart/2005/8/layout/cycle8"/>
    <dgm:cxn modelId="{6D46F440-4F3F-194C-8B6B-CC725D174672}" type="presParOf" srcId="{BA652CDA-69EC-0D43-99DD-CF9845E15854}" destId="{25602343-0C24-9446-9AE3-BDE036F4C259}" srcOrd="13" destOrd="0" presId="urn:microsoft.com/office/officeart/2005/8/layout/cycle8"/>
    <dgm:cxn modelId="{2A0972C4-3E21-E44D-9973-5610B3E4AA04}" type="presParOf" srcId="{BA652CDA-69EC-0D43-99DD-CF9845E15854}" destId="{34ED7C83-2815-3C4D-83EF-E7755128B8BF}" srcOrd="14" destOrd="0" presId="urn:microsoft.com/office/officeart/2005/8/layout/cycle8"/>
    <dgm:cxn modelId="{84D4E626-5950-6049-AE18-13A724A03442}" type="presParOf" srcId="{BA652CDA-69EC-0D43-99DD-CF9845E15854}" destId="{DDED8318-57EA-7D4D-8A30-9119960D5496}" srcOrd="15" destOrd="0" presId="urn:microsoft.com/office/officeart/2005/8/layout/cycle8"/>
    <dgm:cxn modelId="{763E2499-4191-4A4F-8274-960CED851EFE}" type="presParOf" srcId="{BA652CDA-69EC-0D43-99DD-CF9845E15854}" destId="{FD1243CB-212B-8E40-9839-FE62390C12A6}" srcOrd="16" destOrd="0" presId="urn:microsoft.com/office/officeart/2005/8/layout/cycle8"/>
    <dgm:cxn modelId="{0D067BDA-CE8D-9B41-BFEE-BE2756F54B7B}" type="presParOf" srcId="{BA652CDA-69EC-0D43-99DD-CF9845E15854}" destId="{710BE6FD-80FE-A646-90AD-C8EDDFB3215F}" srcOrd="17" destOrd="0" presId="urn:microsoft.com/office/officeart/2005/8/layout/cycle8"/>
    <dgm:cxn modelId="{1DDB5C13-56E2-2A4B-B36B-C4C7DC030EC4}" type="presParOf" srcId="{BA652CDA-69EC-0D43-99DD-CF9845E15854}" destId="{110ADE41-8B00-4C46-8BD7-CED785CC4066}" srcOrd="18" destOrd="0" presId="urn:microsoft.com/office/officeart/2005/8/layout/cycle8"/>
    <dgm:cxn modelId="{0A7A4D08-9527-3342-B020-E35E11FE2641}" type="presParOf" srcId="{BA652CDA-69EC-0D43-99DD-CF9845E15854}" destId="{73C9168E-5BEE-704F-9051-9871C32D1FC8}" srcOrd="19" destOrd="0" presId="urn:microsoft.com/office/officeart/2005/8/layout/cycle8"/>
    <dgm:cxn modelId="{F54B7DAF-E8E5-7F48-A249-D02BED08E012}" type="presParOf" srcId="{BA652CDA-69EC-0D43-99DD-CF9845E15854}" destId="{33D1D336-14FA-C34B-B4D5-F17029024541}" srcOrd="20" destOrd="0" presId="urn:microsoft.com/office/officeart/2005/8/layout/cycle8"/>
    <dgm:cxn modelId="{BA75DEDC-5CB1-1C47-8357-B6702601EDA7}" type="presParOf" srcId="{BA652CDA-69EC-0D43-99DD-CF9845E15854}" destId="{8417399C-59F7-CD42-B406-853587E73409}" srcOrd="21" destOrd="0" presId="urn:microsoft.com/office/officeart/2005/8/layout/cycle8"/>
    <dgm:cxn modelId="{34657BD0-1D9D-4A47-950E-28E3E2ADCF0F}" type="presParOf" srcId="{BA652CDA-69EC-0D43-99DD-CF9845E15854}" destId="{A3C2A633-6CB7-074E-A60F-0DED82B5BAAC}" srcOrd="22" destOrd="0" presId="urn:microsoft.com/office/officeart/2005/8/layout/cycle8"/>
    <dgm:cxn modelId="{14E2A693-4316-CE4A-8942-8A438DBB22A2}" type="presParOf" srcId="{BA652CDA-69EC-0D43-99DD-CF9845E15854}" destId="{DF197BED-9FCE-5A46-A94E-F6FD0150B3D3}" srcOrd="23" destOrd="0" presId="urn:microsoft.com/office/officeart/2005/8/layout/cycle8"/>
    <dgm:cxn modelId="{59561A74-19F0-7242-AA24-3E75AA7FC912}" type="presParOf" srcId="{BA652CDA-69EC-0D43-99DD-CF9845E15854}" destId="{1A127E56-2ECD-EA42-8739-7004FA3917BF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48D3F2-2ED9-4F94-ADE2-8D8217B2D642}" type="doc">
      <dgm:prSet loTypeId="urn:microsoft.com/office/officeart/2005/8/layout/hierarchy1" loCatId="hierarchy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43744B6-6131-46E0-806E-37242D54DF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Choice of data source</a:t>
          </a:r>
        </a:p>
      </dgm:t>
    </dgm:pt>
    <dgm:pt modelId="{1262AF86-6714-4993-A8BD-A2B78FE8574C}" type="parTrans" cxnId="{D360587A-ECCD-48FB-BB60-1504D2BA28E5}">
      <dgm:prSet/>
      <dgm:spPr/>
      <dgm:t>
        <a:bodyPr/>
        <a:lstStyle/>
        <a:p>
          <a:endParaRPr lang="en-US"/>
        </a:p>
      </dgm:t>
    </dgm:pt>
    <dgm:pt modelId="{81A7DC00-A127-4CF6-B221-3514FF1ED11C}" type="sibTrans" cxnId="{D360587A-ECCD-48FB-BB60-1504D2BA28E5}">
      <dgm:prSet/>
      <dgm:spPr/>
      <dgm:t>
        <a:bodyPr/>
        <a:lstStyle/>
        <a:p>
          <a:endParaRPr lang="en-US"/>
        </a:p>
      </dgm:t>
    </dgm:pt>
    <dgm:pt modelId="{6BB5B589-3509-491B-B4B4-B732FB5534D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Amount of data in memory</a:t>
          </a:r>
        </a:p>
      </dgm:t>
    </dgm:pt>
    <dgm:pt modelId="{2FCAAE1F-5726-45AC-9A88-3A20C4FE3F0E}" type="parTrans" cxnId="{072DFE15-9A73-4A55-BACB-A7E922C74383}">
      <dgm:prSet/>
      <dgm:spPr/>
      <dgm:t>
        <a:bodyPr/>
        <a:lstStyle/>
        <a:p>
          <a:endParaRPr lang="en-US"/>
        </a:p>
      </dgm:t>
    </dgm:pt>
    <dgm:pt modelId="{6DE2C63F-B08B-4769-A48C-F2E877F3DC1D}" type="sibTrans" cxnId="{072DFE15-9A73-4A55-BACB-A7E922C74383}">
      <dgm:prSet/>
      <dgm:spPr/>
      <dgm:t>
        <a:bodyPr/>
        <a:lstStyle/>
        <a:p>
          <a:endParaRPr lang="en-US"/>
        </a:p>
      </dgm:t>
    </dgm:pt>
    <dgm:pt modelId="{7E881128-259F-4A34-963D-BDA92D49520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Cross-screens controls references</a:t>
          </a:r>
        </a:p>
      </dgm:t>
    </dgm:pt>
    <dgm:pt modelId="{5C0B8CB1-49BB-4B83-A0E3-86B19F83BE32}" type="parTrans" cxnId="{080CE6EF-D0BC-4A2C-97B2-F8D00A4081F2}">
      <dgm:prSet/>
      <dgm:spPr/>
      <dgm:t>
        <a:bodyPr/>
        <a:lstStyle/>
        <a:p>
          <a:endParaRPr lang="en-US"/>
        </a:p>
      </dgm:t>
    </dgm:pt>
    <dgm:pt modelId="{8A74A9BB-A1CE-4D07-8126-0B26F2351406}" type="sibTrans" cxnId="{080CE6EF-D0BC-4A2C-97B2-F8D00A4081F2}">
      <dgm:prSet/>
      <dgm:spPr/>
      <dgm:t>
        <a:bodyPr/>
        <a:lstStyle/>
        <a:p>
          <a:endParaRPr lang="en-US"/>
        </a:p>
      </dgm:t>
    </dgm:pt>
    <dgm:pt modelId="{2F7847AB-A247-4356-803C-2357FBC0A7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Media Objects</a:t>
          </a:r>
        </a:p>
      </dgm:t>
    </dgm:pt>
    <dgm:pt modelId="{4B4C4A5F-C197-4E8D-9905-9CF699AB5C31}" type="parTrans" cxnId="{20E725A3-3C17-4C5B-B116-4C21337C20F9}">
      <dgm:prSet/>
      <dgm:spPr/>
      <dgm:t>
        <a:bodyPr/>
        <a:lstStyle/>
        <a:p>
          <a:endParaRPr lang="en-US"/>
        </a:p>
      </dgm:t>
    </dgm:pt>
    <dgm:pt modelId="{5A999DB7-0D98-41E8-89A5-83D3E7DAE806}" type="sibTrans" cxnId="{20E725A3-3C17-4C5B-B116-4C21337C20F9}">
      <dgm:prSet/>
      <dgm:spPr/>
      <dgm:t>
        <a:bodyPr/>
        <a:lstStyle/>
        <a:p>
          <a:endParaRPr lang="en-US"/>
        </a:p>
      </dgm:t>
    </dgm:pt>
    <dgm:pt modelId="{701BB844-A379-2749-AEF1-6C556EEEF589}" type="pres">
      <dgm:prSet presAssocID="{7548D3F2-2ED9-4F94-ADE2-8D8217B2D64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C3AAE78-4038-894A-A42F-D8B2B7AE98AC}" type="pres">
      <dgm:prSet presAssocID="{C43744B6-6131-46E0-806E-37242D54DF30}" presName="hierRoot1" presStyleCnt="0"/>
      <dgm:spPr/>
    </dgm:pt>
    <dgm:pt modelId="{81CD3AC9-9EE1-A64E-A0A0-A828B354C3A2}" type="pres">
      <dgm:prSet presAssocID="{C43744B6-6131-46E0-806E-37242D54DF30}" presName="composite" presStyleCnt="0"/>
      <dgm:spPr/>
    </dgm:pt>
    <dgm:pt modelId="{6E90D6CA-0D9A-F645-8449-275DEBE794FA}" type="pres">
      <dgm:prSet presAssocID="{C43744B6-6131-46E0-806E-37242D54DF30}" presName="background" presStyleLbl="node0" presStyleIdx="0" presStyleCnt="4"/>
      <dgm:spPr/>
    </dgm:pt>
    <dgm:pt modelId="{BD9743EE-D46A-6A41-B2D0-CEF2DAF24E6D}" type="pres">
      <dgm:prSet presAssocID="{C43744B6-6131-46E0-806E-37242D54DF30}" presName="text" presStyleLbl="fgAcc0" presStyleIdx="0" presStyleCnt="4">
        <dgm:presLayoutVars>
          <dgm:chPref val="3"/>
        </dgm:presLayoutVars>
      </dgm:prSet>
      <dgm:spPr/>
    </dgm:pt>
    <dgm:pt modelId="{CF97B6D9-D5FE-C74D-8817-B21AAD45BFF1}" type="pres">
      <dgm:prSet presAssocID="{C43744B6-6131-46E0-806E-37242D54DF30}" presName="hierChild2" presStyleCnt="0"/>
      <dgm:spPr/>
    </dgm:pt>
    <dgm:pt modelId="{6EAF6AAC-1347-2043-8691-EE04640066CF}" type="pres">
      <dgm:prSet presAssocID="{6BB5B589-3509-491B-B4B4-B732FB5534DA}" presName="hierRoot1" presStyleCnt="0"/>
      <dgm:spPr/>
    </dgm:pt>
    <dgm:pt modelId="{855E00FE-52A0-3A4E-9AD4-B96272EDC663}" type="pres">
      <dgm:prSet presAssocID="{6BB5B589-3509-491B-B4B4-B732FB5534DA}" presName="composite" presStyleCnt="0"/>
      <dgm:spPr/>
    </dgm:pt>
    <dgm:pt modelId="{E743E4C4-EA36-824F-A9C5-628A032F4BB8}" type="pres">
      <dgm:prSet presAssocID="{6BB5B589-3509-491B-B4B4-B732FB5534DA}" presName="background" presStyleLbl="node0" presStyleIdx="1" presStyleCnt="4"/>
      <dgm:spPr/>
    </dgm:pt>
    <dgm:pt modelId="{19A8631C-6D37-1F4E-BB5A-2C50E97C1757}" type="pres">
      <dgm:prSet presAssocID="{6BB5B589-3509-491B-B4B4-B732FB5534DA}" presName="text" presStyleLbl="fgAcc0" presStyleIdx="1" presStyleCnt="4">
        <dgm:presLayoutVars>
          <dgm:chPref val="3"/>
        </dgm:presLayoutVars>
      </dgm:prSet>
      <dgm:spPr/>
    </dgm:pt>
    <dgm:pt modelId="{5DAB2276-D717-9B4C-9CBB-4B7BF509DE45}" type="pres">
      <dgm:prSet presAssocID="{6BB5B589-3509-491B-B4B4-B732FB5534DA}" presName="hierChild2" presStyleCnt="0"/>
      <dgm:spPr/>
    </dgm:pt>
    <dgm:pt modelId="{1C0A4399-6C16-5D48-A1F5-20E5BDEE0E38}" type="pres">
      <dgm:prSet presAssocID="{7E881128-259F-4A34-963D-BDA92D49520E}" presName="hierRoot1" presStyleCnt="0"/>
      <dgm:spPr/>
    </dgm:pt>
    <dgm:pt modelId="{663FB4CC-4776-734F-BE03-7C78B7F03A0F}" type="pres">
      <dgm:prSet presAssocID="{7E881128-259F-4A34-963D-BDA92D49520E}" presName="composite" presStyleCnt="0"/>
      <dgm:spPr/>
    </dgm:pt>
    <dgm:pt modelId="{860F18CD-88E0-7F41-A923-26FFCD7F1B3A}" type="pres">
      <dgm:prSet presAssocID="{7E881128-259F-4A34-963D-BDA92D49520E}" presName="background" presStyleLbl="node0" presStyleIdx="2" presStyleCnt="4"/>
      <dgm:spPr/>
    </dgm:pt>
    <dgm:pt modelId="{AA1F27EB-C4ED-8446-8A58-5EF302670D81}" type="pres">
      <dgm:prSet presAssocID="{7E881128-259F-4A34-963D-BDA92D49520E}" presName="text" presStyleLbl="fgAcc0" presStyleIdx="2" presStyleCnt="4">
        <dgm:presLayoutVars>
          <dgm:chPref val="3"/>
        </dgm:presLayoutVars>
      </dgm:prSet>
      <dgm:spPr/>
    </dgm:pt>
    <dgm:pt modelId="{E6AAB453-0B5F-4E43-B38F-18DF28D0240D}" type="pres">
      <dgm:prSet presAssocID="{7E881128-259F-4A34-963D-BDA92D49520E}" presName="hierChild2" presStyleCnt="0"/>
      <dgm:spPr/>
    </dgm:pt>
    <dgm:pt modelId="{64D18CB7-3408-1049-AFFE-DE1E93B12E9E}" type="pres">
      <dgm:prSet presAssocID="{2F7847AB-A247-4356-803C-2357FBC0A738}" presName="hierRoot1" presStyleCnt="0"/>
      <dgm:spPr/>
    </dgm:pt>
    <dgm:pt modelId="{4C4439BF-0834-F748-9C0F-79686962B2AE}" type="pres">
      <dgm:prSet presAssocID="{2F7847AB-A247-4356-803C-2357FBC0A738}" presName="composite" presStyleCnt="0"/>
      <dgm:spPr/>
    </dgm:pt>
    <dgm:pt modelId="{0C66FB02-444C-674B-896C-BD6E63502389}" type="pres">
      <dgm:prSet presAssocID="{2F7847AB-A247-4356-803C-2357FBC0A738}" presName="background" presStyleLbl="node0" presStyleIdx="3" presStyleCnt="4"/>
      <dgm:spPr/>
    </dgm:pt>
    <dgm:pt modelId="{4FB094F2-7016-CC4C-8934-4FAA896E8069}" type="pres">
      <dgm:prSet presAssocID="{2F7847AB-A247-4356-803C-2357FBC0A738}" presName="text" presStyleLbl="fgAcc0" presStyleIdx="3" presStyleCnt="4">
        <dgm:presLayoutVars>
          <dgm:chPref val="3"/>
        </dgm:presLayoutVars>
      </dgm:prSet>
      <dgm:spPr/>
    </dgm:pt>
    <dgm:pt modelId="{B4645894-03B1-B74F-AF62-17702B61D28E}" type="pres">
      <dgm:prSet presAssocID="{2F7847AB-A247-4356-803C-2357FBC0A738}" presName="hierChild2" presStyleCnt="0"/>
      <dgm:spPr/>
    </dgm:pt>
  </dgm:ptLst>
  <dgm:cxnLst>
    <dgm:cxn modelId="{21D33914-B6FF-3940-9683-40F57C1D1B38}" type="presOf" srcId="{6BB5B589-3509-491B-B4B4-B732FB5534DA}" destId="{19A8631C-6D37-1F4E-BB5A-2C50E97C1757}" srcOrd="0" destOrd="0" presId="urn:microsoft.com/office/officeart/2005/8/layout/hierarchy1"/>
    <dgm:cxn modelId="{072DFE15-9A73-4A55-BACB-A7E922C74383}" srcId="{7548D3F2-2ED9-4F94-ADE2-8D8217B2D642}" destId="{6BB5B589-3509-491B-B4B4-B732FB5534DA}" srcOrd="1" destOrd="0" parTransId="{2FCAAE1F-5726-45AC-9A88-3A20C4FE3F0E}" sibTransId="{6DE2C63F-B08B-4769-A48C-F2E877F3DC1D}"/>
    <dgm:cxn modelId="{AB447E50-D25C-894D-AF42-20AE3F71F039}" type="presOf" srcId="{7548D3F2-2ED9-4F94-ADE2-8D8217B2D642}" destId="{701BB844-A379-2749-AEF1-6C556EEEF589}" srcOrd="0" destOrd="0" presId="urn:microsoft.com/office/officeart/2005/8/layout/hierarchy1"/>
    <dgm:cxn modelId="{D360587A-ECCD-48FB-BB60-1504D2BA28E5}" srcId="{7548D3F2-2ED9-4F94-ADE2-8D8217B2D642}" destId="{C43744B6-6131-46E0-806E-37242D54DF30}" srcOrd="0" destOrd="0" parTransId="{1262AF86-6714-4993-A8BD-A2B78FE8574C}" sibTransId="{81A7DC00-A127-4CF6-B221-3514FF1ED11C}"/>
    <dgm:cxn modelId="{20E725A3-3C17-4C5B-B116-4C21337C20F9}" srcId="{7548D3F2-2ED9-4F94-ADE2-8D8217B2D642}" destId="{2F7847AB-A247-4356-803C-2357FBC0A738}" srcOrd="3" destOrd="0" parTransId="{4B4C4A5F-C197-4E8D-9905-9CF699AB5C31}" sibTransId="{5A999DB7-0D98-41E8-89A5-83D3E7DAE806}"/>
    <dgm:cxn modelId="{1E15BDBC-6CFD-3748-91A4-E9B02CD4C440}" type="presOf" srcId="{C43744B6-6131-46E0-806E-37242D54DF30}" destId="{BD9743EE-D46A-6A41-B2D0-CEF2DAF24E6D}" srcOrd="0" destOrd="0" presId="urn:microsoft.com/office/officeart/2005/8/layout/hierarchy1"/>
    <dgm:cxn modelId="{AA5151EA-1378-C34B-B9F4-35B9B2118522}" type="presOf" srcId="{7E881128-259F-4A34-963D-BDA92D49520E}" destId="{AA1F27EB-C4ED-8446-8A58-5EF302670D81}" srcOrd="0" destOrd="0" presId="urn:microsoft.com/office/officeart/2005/8/layout/hierarchy1"/>
    <dgm:cxn modelId="{990552EC-AAB8-5149-9300-19E582E70973}" type="presOf" srcId="{2F7847AB-A247-4356-803C-2357FBC0A738}" destId="{4FB094F2-7016-CC4C-8934-4FAA896E8069}" srcOrd="0" destOrd="0" presId="urn:microsoft.com/office/officeart/2005/8/layout/hierarchy1"/>
    <dgm:cxn modelId="{080CE6EF-D0BC-4A2C-97B2-F8D00A4081F2}" srcId="{7548D3F2-2ED9-4F94-ADE2-8D8217B2D642}" destId="{7E881128-259F-4A34-963D-BDA92D49520E}" srcOrd="2" destOrd="0" parTransId="{5C0B8CB1-49BB-4B83-A0E3-86B19F83BE32}" sibTransId="{8A74A9BB-A1CE-4D07-8126-0B26F2351406}"/>
    <dgm:cxn modelId="{BF6A4FEA-CCFE-DB4A-B5DC-56D00B483338}" type="presParOf" srcId="{701BB844-A379-2749-AEF1-6C556EEEF589}" destId="{CC3AAE78-4038-894A-A42F-D8B2B7AE98AC}" srcOrd="0" destOrd="0" presId="urn:microsoft.com/office/officeart/2005/8/layout/hierarchy1"/>
    <dgm:cxn modelId="{B3658BFA-A49B-B641-A189-798A16DDEC32}" type="presParOf" srcId="{CC3AAE78-4038-894A-A42F-D8B2B7AE98AC}" destId="{81CD3AC9-9EE1-A64E-A0A0-A828B354C3A2}" srcOrd="0" destOrd="0" presId="urn:microsoft.com/office/officeart/2005/8/layout/hierarchy1"/>
    <dgm:cxn modelId="{95D23347-BB5A-664A-BEDB-10BFD1DA72DC}" type="presParOf" srcId="{81CD3AC9-9EE1-A64E-A0A0-A828B354C3A2}" destId="{6E90D6CA-0D9A-F645-8449-275DEBE794FA}" srcOrd="0" destOrd="0" presId="urn:microsoft.com/office/officeart/2005/8/layout/hierarchy1"/>
    <dgm:cxn modelId="{8A0E8F69-15AC-8143-B7D3-D309DB5367F1}" type="presParOf" srcId="{81CD3AC9-9EE1-A64E-A0A0-A828B354C3A2}" destId="{BD9743EE-D46A-6A41-B2D0-CEF2DAF24E6D}" srcOrd="1" destOrd="0" presId="urn:microsoft.com/office/officeart/2005/8/layout/hierarchy1"/>
    <dgm:cxn modelId="{69ACBD40-C59E-DE46-AC4D-FA7F950EB3E1}" type="presParOf" srcId="{CC3AAE78-4038-894A-A42F-D8B2B7AE98AC}" destId="{CF97B6D9-D5FE-C74D-8817-B21AAD45BFF1}" srcOrd="1" destOrd="0" presId="urn:microsoft.com/office/officeart/2005/8/layout/hierarchy1"/>
    <dgm:cxn modelId="{6001BE84-D2FB-F64C-80EC-C34DCADC2857}" type="presParOf" srcId="{701BB844-A379-2749-AEF1-6C556EEEF589}" destId="{6EAF6AAC-1347-2043-8691-EE04640066CF}" srcOrd="1" destOrd="0" presId="urn:microsoft.com/office/officeart/2005/8/layout/hierarchy1"/>
    <dgm:cxn modelId="{B1C385E8-C75E-E04E-927F-C69793679571}" type="presParOf" srcId="{6EAF6AAC-1347-2043-8691-EE04640066CF}" destId="{855E00FE-52A0-3A4E-9AD4-B96272EDC663}" srcOrd="0" destOrd="0" presId="urn:microsoft.com/office/officeart/2005/8/layout/hierarchy1"/>
    <dgm:cxn modelId="{5A4BE1EB-98E0-AB47-AC73-8979FD1C9D02}" type="presParOf" srcId="{855E00FE-52A0-3A4E-9AD4-B96272EDC663}" destId="{E743E4C4-EA36-824F-A9C5-628A032F4BB8}" srcOrd="0" destOrd="0" presId="urn:microsoft.com/office/officeart/2005/8/layout/hierarchy1"/>
    <dgm:cxn modelId="{BACEE493-EEB2-A44F-8A93-B3C74848644B}" type="presParOf" srcId="{855E00FE-52A0-3A4E-9AD4-B96272EDC663}" destId="{19A8631C-6D37-1F4E-BB5A-2C50E97C1757}" srcOrd="1" destOrd="0" presId="urn:microsoft.com/office/officeart/2005/8/layout/hierarchy1"/>
    <dgm:cxn modelId="{A92C9336-48E1-A743-8322-133026D338D0}" type="presParOf" srcId="{6EAF6AAC-1347-2043-8691-EE04640066CF}" destId="{5DAB2276-D717-9B4C-9CBB-4B7BF509DE45}" srcOrd="1" destOrd="0" presId="urn:microsoft.com/office/officeart/2005/8/layout/hierarchy1"/>
    <dgm:cxn modelId="{645C6FFF-5AAF-D04D-A547-22F6C9D2BEDB}" type="presParOf" srcId="{701BB844-A379-2749-AEF1-6C556EEEF589}" destId="{1C0A4399-6C16-5D48-A1F5-20E5BDEE0E38}" srcOrd="2" destOrd="0" presId="urn:microsoft.com/office/officeart/2005/8/layout/hierarchy1"/>
    <dgm:cxn modelId="{178C911B-9C0D-AA47-BE77-D97CCCAE835B}" type="presParOf" srcId="{1C0A4399-6C16-5D48-A1F5-20E5BDEE0E38}" destId="{663FB4CC-4776-734F-BE03-7C78B7F03A0F}" srcOrd="0" destOrd="0" presId="urn:microsoft.com/office/officeart/2005/8/layout/hierarchy1"/>
    <dgm:cxn modelId="{86B89F44-6DB0-4D4D-9E3C-D3064A6F82F4}" type="presParOf" srcId="{663FB4CC-4776-734F-BE03-7C78B7F03A0F}" destId="{860F18CD-88E0-7F41-A923-26FFCD7F1B3A}" srcOrd="0" destOrd="0" presId="urn:microsoft.com/office/officeart/2005/8/layout/hierarchy1"/>
    <dgm:cxn modelId="{F5C1C2DA-0848-FB4F-AF1E-4BAAC8EC27FC}" type="presParOf" srcId="{663FB4CC-4776-734F-BE03-7C78B7F03A0F}" destId="{AA1F27EB-C4ED-8446-8A58-5EF302670D81}" srcOrd="1" destOrd="0" presId="urn:microsoft.com/office/officeart/2005/8/layout/hierarchy1"/>
    <dgm:cxn modelId="{CE05F680-BA96-1E4E-BD42-CE94B1E111B0}" type="presParOf" srcId="{1C0A4399-6C16-5D48-A1F5-20E5BDEE0E38}" destId="{E6AAB453-0B5F-4E43-B38F-18DF28D0240D}" srcOrd="1" destOrd="0" presId="urn:microsoft.com/office/officeart/2005/8/layout/hierarchy1"/>
    <dgm:cxn modelId="{CF75443F-EACD-3D4D-88BC-DEDA82BD514D}" type="presParOf" srcId="{701BB844-A379-2749-AEF1-6C556EEEF589}" destId="{64D18CB7-3408-1049-AFFE-DE1E93B12E9E}" srcOrd="3" destOrd="0" presId="urn:microsoft.com/office/officeart/2005/8/layout/hierarchy1"/>
    <dgm:cxn modelId="{0BDC9136-2EFB-574B-8827-DAB07AC1EA52}" type="presParOf" srcId="{64D18CB7-3408-1049-AFFE-DE1E93B12E9E}" destId="{4C4439BF-0834-F748-9C0F-79686962B2AE}" srcOrd="0" destOrd="0" presId="urn:microsoft.com/office/officeart/2005/8/layout/hierarchy1"/>
    <dgm:cxn modelId="{36982632-0466-4B4D-8487-121607542B7B}" type="presParOf" srcId="{4C4439BF-0834-F748-9C0F-79686962B2AE}" destId="{0C66FB02-444C-674B-896C-BD6E63502389}" srcOrd="0" destOrd="0" presId="urn:microsoft.com/office/officeart/2005/8/layout/hierarchy1"/>
    <dgm:cxn modelId="{B86118CB-9D06-D345-BE97-A784F97E507F}" type="presParOf" srcId="{4C4439BF-0834-F748-9C0F-79686962B2AE}" destId="{4FB094F2-7016-CC4C-8934-4FAA896E8069}" srcOrd="1" destOrd="0" presId="urn:microsoft.com/office/officeart/2005/8/layout/hierarchy1"/>
    <dgm:cxn modelId="{E9D84E1D-1A85-564E-B466-25FA9DE93962}" type="presParOf" srcId="{64D18CB7-3408-1049-AFFE-DE1E93B12E9E}" destId="{B4645894-03B1-B74F-AF62-17702B61D28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B56DE8-0918-4647-845B-540AC9EE21C2}">
      <dsp:nvSpPr>
        <dsp:cNvPr id="0" name=""/>
        <dsp:cNvSpPr/>
      </dsp:nvSpPr>
      <dsp:spPr>
        <a:xfrm>
          <a:off x="931365" y="341306"/>
          <a:ext cx="4631618" cy="4631618"/>
        </a:xfrm>
        <a:prstGeom prst="pie">
          <a:avLst>
            <a:gd name="adj1" fmla="val 16200000"/>
            <a:gd name="adj2" fmla="val 205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1. Do more with less</a:t>
          </a:r>
        </a:p>
      </dsp:txBody>
      <dsp:txXfrm>
        <a:off x="3347526" y="1119859"/>
        <a:ext cx="1488734" cy="992489"/>
      </dsp:txXfrm>
    </dsp:sp>
    <dsp:sp modelId="{494B178B-0F1B-B547-94B4-AE0FD293AE7F}">
      <dsp:nvSpPr>
        <dsp:cNvPr id="0" name=""/>
        <dsp:cNvSpPr/>
      </dsp:nvSpPr>
      <dsp:spPr>
        <a:xfrm>
          <a:off x="971065" y="464816"/>
          <a:ext cx="4631618" cy="4631618"/>
        </a:xfrm>
        <a:prstGeom prst="pie">
          <a:avLst>
            <a:gd name="adj1" fmla="val 20520000"/>
            <a:gd name="adj2" fmla="val 32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2. Rapid development</a:t>
          </a:r>
        </a:p>
      </dsp:txBody>
      <dsp:txXfrm>
        <a:off x="3954048" y="2581024"/>
        <a:ext cx="1378458" cy="1102766"/>
      </dsp:txXfrm>
    </dsp:sp>
    <dsp:sp modelId="{AC2E1304-A7DA-1844-9334-FEE6FA5D660E}">
      <dsp:nvSpPr>
        <dsp:cNvPr id="0" name=""/>
        <dsp:cNvSpPr/>
      </dsp:nvSpPr>
      <dsp:spPr>
        <a:xfrm>
          <a:off x="866302" y="540906"/>
          <a:ext cx="4631618" cy="4631618"/>
        </a:xfrm>
        <a:prstGeom prst="pie">
          <a:avLst>
            <a:gd name="adj1" fmla="val 3240000"/>
            <a:gd name="adj2" fmla="val 75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3. Power Users and Power ‘builders’</a:t>
          </a:r>
        </a:p>
      </dsp:txBody>
      <dsp:txXfrm>
        <a:off x="2520452" y="3794067"/>
        <a:ext cx="1323319" cy="1213043"/>
      </dsp:txXfrm>
    </dsp:sp>
    <dsp:sp modelId="{319E5E14-4B45-3E43-A1CA-8AF84BB9960D}">
      <dsp:nvSpPr>
        <dsp:cNvPr id="0" name=""/>
        <dsp:cNvSpPr/>
      </dsp:nvSpPr>
      <dsp:spPr>
        <a:xfrm>
          <a:off x="761539" y="464816"/>
          <a:ext cx="4631618" cy="4631618"/>
        </a:xfrm>
        <a:prstGeom prst="pie">
          <a:avLst>
            <a:gd name="adj1" fmla="val 7560000"/>
            <a:gd name="adj2" fmla="val 1188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4. ”Pseudo”- Agile environments</a:t>
          </a:r>
        </a:p>
      </dsp:txBody>
      <dsp:txXfrm>
        <a:off x="1031717" y="2581024"/>
        <a:ext cx="1378458" cy="1102766"/>
      </dsp:txXfrm>
    </dsp:sp>
    <dsp:sp modelId="{FD1243CB-212B-8E40-9839-FE62390C12A6}">
      <dsp:nvSpPr>
        <dsp:cNvPr id="0" name=""/>
        <dsp:cNvSpPr/>
      </dsp:nvSpPr>
      <dsp:spPr>
        <a:xfrm>
          <a:off x="801239" y="341306"/>
          <a:ext cx="4631618" cy="4631618"/>
        </a:xfrm>
        <a:prstGeom prst="pie">
          <a:avLst>
            <a:gd name="adj1" fmla="val 1188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5. Lack of governance and visibility</a:t>
          </a:r>
        </a:p>
      </dsp:txBody>
      <dsp:txXfrm>
        <a:off x="1527962" y="1119859"/>
        <a:ext cx="1488734" cy="992489"/>
      </dsp:txXfrm>
    </dsp:sp>
    <dsp:sp modelId="{33D1D336-14FA-C34B-B4D5-F17029024541}">
      <dsp:nvSpPr>
        <dsp:cNvPr id="0" name=""/>
        <dsp:cNvSpPr/>
      </dsp:nvSpPr>
      <dsp:spPr>
        <a:xfrm>
          <a:off x="644428" y="54586"/>
          <a:ext cx="5205057" cy="5205057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17399C-59F7-CD42-B406-853587E73409}">
      <dsp:nvSpPr>
        <dsp:cNvPr id="0" name=""/>
        <dsp:cNvSpPr/>
      </dsp:nvSpPr>
      <dsp:spPr>
        <a:xfrm>
          <a:off x="684666" y="178056"/>
          <a:ext cx="5205057" cy="5205057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C2A633-6CB7-074E-A60F-0DED82B5BAAC}">
      <dsp:nvSpPr>
        <dsp:cNvPr id="0" name=""/>
        <dsp:cNvSpPr/>
      </dsp:nvSpPr>
      <dsp:spPr>
        <a:xfrm>
          <a:off x="579583" y="254379"/>
          <a:ext cx="5205057" cy="5205057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97BED-9FCE-5A46-A94E-F6FD0150B3D3}">
      <dsp:nvSpPr>
        <dsp:cNvPr id="0" name=""/>
        <dsp:cNvSpPr/>
      </dsp:nvSpPr>
      <dsp:spPr>
        <a:xfrm>
          <a:off x="474500" y="178056"/>
          <a:ext cx="5205057" cy="5205057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127E56-2ECD-EA42-8739-7004FA3917BF}">
      <dsp:nvSpPr>
        <dsp:cNvPr id="0" name=""/>
        <dsp:cNvSpPr/>
      </dsp:nvSpPr>
      <dsp:spPr>
        <a:xfrm>
          <a:off x="514738" y="54586"/>
          <a:ext cx="5205057" cy="5205057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0D6CA-0D9A-F645-8449-275DEBE794FA}">
      <dsp:nvSpPr>
        <dsp:cNvPr id="0" name=""/>
        <dsp:cNvSpPr/>
      </dsp:nvSpPr>
      <dsp:spPr>
        <a:xfrm>
          <a:off x="3080" y="1361187"/>
          <a:ext cx="2199649" cy="1396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9743EE-D46A-6A41-B2D0-CEF2DAF24E6D}">
      <dsp:nvSpPr>
        <dsp:cNvPr id="0" name=""/>
        <dsp:cNvSpPr/>
      </dsp:nvSpPr>
      <dsp:spPr>
        <a:xfrm>
          <a:off x="247486" y="1593372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Choice of data source</a:t>
          </a:r>
        </a:p>
      </dsp:txBody>
      <dsp:txXfrm>
        <a:off x="288396" y="1634282"/>
        <a:ext cx="2117829" cy="1314957"/>
      </dsp:txXfrm>
    </dsp:sp>
    <dsp:sp modelId="{E743E4C4-EA36-824F-A9C5-628A032F4BB8}">
      <dsp:nvSpPr>
        <dsp:cNvPr id="0" name=""/>
        <dsp:cNvSpPr/>
      </dsp:nvSpPr>
      <dsp:spPr>
        <a:xfrm>
          <a:off x="2691541" y="1361187"/>
          <a:ext cx="2199649" cy="1396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8631C-6D37-1F4E-BB5A-2C50E97C1757}">
      <dsp:nvSpPr>
        <dsp:cNvPr id="0" name=""/>
        <dsp:cNvSpPr/>
      </dsp:nvSpPr>
      <dsp:spPr>
        <a:xfrm>
          <a:off x="2935947" y="1593372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Amount of data in memory</a:t>
          </a:r>
        </a:p>
      </dsp:txBody>
      <dsp:txXfrm>
        <a:off x="2976857" y="1634282"/>
        <a:ext cx="2117829" cy="1314957"/>
      </dsp:txXfrm>
    </dsp:sp>
    <dsp:sp modelId="{860F18CD-88E0-7F41-A923-26FFCD7F1B3A}">
      <dsp:nvSpPr>
        <dsp:cNvPr id="0" name=""/>
        <dsp:cNvSpPr/>
      </dsp:nvSpPr>
      <dsp:spPr>
        <a:xfrm>
          <a:off x="5380002" y="1361187"/>
          <a:ext cx="2199649" cy="1396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1F27EB-C4ED-8446-8A58-5EF302670D81}">
      <dsp:nvSpPr>
        <dsp:cNvPr id="0" name=""/>
        <dsp:cNvSpPr/>
      </dsp:nvSpPr>
      <dsp:spPr>
        <a:xfrm>
          <a:off x="5624408" y="1593372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Cross-screens controls references</a:t>
          </a:r>
        </a:p>
      </dsp:txBody>
      <dsp:txXfrm>
        <a:off x="5665318" y="1634282"/>
        <a:ext cx="2117829" cy="1314957"/>
      </dsp:txXfrm>
    </dsp:sp>
    <dsp:sp modelId="{0C66FB02-444C-674B-896C-BD6E63502389}">
      <dsp:nvSpPr>
        <dsp:cNvPr id="0" name=""/>
        <dsp:cNvSpPr/>
      </dsp:nvSpPr>
      <dsp:spPr>
        <a:xfrm>
          <a:off x="8068463" y="1361187"/>
          <a:ext cx="2199649" cy="1396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B094F2-7016-CC4C-8934-4FAA896E8069}">
      <dsp:nvSpPr>
        <dsp:cNvPr id="0" name=""/>
        <dsp:cNvSpPr/>
      </dsp:nvSpPr>
      <dsp:spPr>
        <a:xfrm>
          <a:off x="8312869" y="1593372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Media Objects</a:t>
          </a:r>
        </a:p>
      </dsp:txBody>
      <dsp:txXfrm>
        <a:off x="8353779" y="1634282"/>
        <a:ext cx="2117829" cy="1314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CB34C6E-5A2C-0487-69AA-05A3C6B727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206500"/>
            <a:ext cx="12192000" cy="48863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8CB94B-FDD2-B947-89A5-8C0EC2DA4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11921"/>
            <a:ext cx="2008062" cy="4789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DD68A7-1607-A505-66C3-74C810199091}"/>
              </a:ext>
            </a:extLst>
          </p:cNvPr>
          <p:cNvSpPr txBox="1"/>
          <p:nvPr userDrawn="1"/>
        </p:nvSpPr>
        <p:spPr>
          <a:xfrm>
            <a:off x="695400" y="6336762"/>
            <a:ext cx="27363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Muli Regular"/>
              </a:rPr>
              <a:t>www.directions4partners.com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8BC811E-AF51-AF9B-8B56-DC82017D60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2924175"/>
            <a:ext cx="6408787" cy="7207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  <a:latin typeface="Oswald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Title Slide Heading Here</a:t>
            </a:r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BDE116F-07F5-A29F-940D-8E77E8085F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3672582"/>
            <a:ext cx="6408787" cy="112457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502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bloc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CD8BAC-9A74-9314-789C-DC91D6378E3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6311900" cy="6858000"/>
          </a:xfrm>
        </p:spPr>
        <p:txBody>
          <a:bodyPr/>
          <a:lstStyle>
            <a:lvl1pPr marL="0" indent="0">
              <a:buNone/>
              <a:defRPr>
                <a:latin typeface="Suisse int'l" panose="020B0504000000000000" pitchFamily="34" charset="0"/>
              </a:defRPr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CBBDE84-5C9D-E7D8-F1C2-12476EF2B6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515969"/>
            <a:ext cx="4608711" cy="1149115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Oswald" pitchFamily="2" charset="0"/>
                <a:cs typeface="Suisse int'l Bold" panose="020B0804000000000000" pitchFamily="34" charset="-78"/>
              </a:defRPr>
            </a:lvl1pPr>
          </a:lstStyle>
          <a:p>
            <a:pPr lvl="0"/>
            <a:r>
              <a:rPr lang="en-GB" dirty="0"/>
              <a:t>Add Your Slide Heading Here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A026DC6B-66F1-86A1-AEAB-E83AC30C39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060848"/>
            <a:ext cx="4608711" cy="4176440"/>
          </a:xfrm>
        </p:spPr>
        <p:txBody>
          <a:bodyPr anchor="t">
            <a:normAutofit/>
          </a:bodyPr>
          <a:lstStyle>
            <a:lvl1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D9D1"/>
              </a:buClr>
              <a:buFontTx/>
              <a:buBlip>
                <a:blip r:embed="rId2"/>
              </a:buBlip>
              <a:defRPr sz="1400" b="0">
                <a:solidFill>
                  <a:schemeClr val="tx1"/>
                </a:solidFill>
                <a:latin typeface="Suisse int'l" panose="020B0504000000000000" pitchFamily="34" charset="0"/>
              </a:defRPr>
            </a:lvl1pPr>
          </a:lstStyle>
          <a:p>
            <a:pPr lvl="0"/>
            <a:r>
              <a:rPr lang="en-GB" dirty="0"/>
              <a:t>Add Text Here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F5186315-6F00-9B1E-777F-5D29E80D08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51" y="1556792"/>
            <a:ext cx="2401074" cy="1439235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bg1"/>
                </a:solidFill>
                <a:latin typeface="Muli Regular" panose="00000500000000000000" pitchFamily="2" charset="0"/>
              </a:defRPr>
            </a:lvl1pPr>
          </a:lstStyle>
          <a:p>
            <a:pPr lvl="0"/>
            <a:r>
              <a:rPr lang="en-GB" dirty="0"/>
              <a:t>Add Text Here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AE0B1A5C-4B71-5B12-9863-982ADF9AA6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4851" y="992230"/>
            <a:ext cx="2392392" cy="53076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3600" b="1">
                <a:solidFill>
                  <a:schemeClr val="bg1"/>
                </a:solidFill>
                <a:latin typeface="Muli Bold" panose="00000800000000000000" pitchFamily="2" charset="0"/>
              </a:defRPr>
            </a:lvl1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C06A359D-946F-6935-73C7-EEBEB19346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28127" y="1556792"/>
            <a:ext cx="2401074" cy="1439235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bg1"/>
                </a:solidFill>
                <a:latin typeface="Muli Regular" panose="00000500000000000000" pitchFamily="2" charset="0"/>
              </a:defRPr>
            </a:lvl1pPr>
          </a:lstStyle>
          <a:p>
            <a:pPr lvl="0"/>
            <a:r>
              <a:rPr lang="en-GB" dirty="0"/>
              <a:t>Add Text Here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9E947157-2486-A714-8773-5DE09FDC9D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28127" y="992230"/>
            <a:ext cx="2392392" cy="53076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3600" b="1">
                <a:solidFill>
                  <a:schemeClr val="bg1"/>
                </a:solidFill>
                <a:latin typeface="Muli Bold" panose="00000800000000000000" pitchFamily="2" charset="0"/>
              </a:defRPr>
            </a:lvl1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6811986D-D6E0-39A6-6183-FE91435886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51" y="4771569"/>
            <a:ext cx="2401074" cy="1439235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bg1"/>
                </a:solidFill>
                <a:latin typeface="Muli Regular" panose="00000500000000000000" pitchFamily="2" charset="0"/>
              </a:defRPr>
            </a:lvl1pPr>
          </a:lstStyle>
          <a:p>
            <a:pPr lvl="0"/>
            <a:r>
              <a:rPr lang="en-GB" dirty="0"/>
              <a:t>Add Text Here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2B548EA2-983C-2FD3-7BC6-C2DC27C6D4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4851" y="4207007"/>
            <a:ext cx="2392392" cy="53076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3600" b="1">
                <a:solidFill>
                  <a:schemeClr val="bg1"/>
                </a:solidFill>
                <a:latin typeface="Muli Bold" panose="00000800000000000000" pitchFamily="2" charset="0"/>
              </a:defRPr>
            </a:lvl1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9374F996-1A30-C5CF-1629-D7D8C45384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28127" y="4771569"/>
            <a:ext cx="2401074" cy="1439235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bg1"/>
                </a:solidFill>
                <a:latin typeface="Muli Regular" panose="00000500000000000000" pitchFamily="2" charset="0"/>
              </a:defRPr>
            </a:lvl1pPr>
          </a:lstStyle>
          <a:p>
            <a:pPr lvl="0"/>
            <a:r>
              <a:rPr lang="en-GB" dirty="0"/>
              <a:t>Add Text Here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E5936D21-B34A-5FAD-75C6-E57244C139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28127" y="4207007"/>
            <a:ext cx="2392392" cy="53076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3600" b="1">
                <a:solidFill>
                  <a:schemeClr val="bg1"/>
                </a:solidFill>
                <a:latin typeface="Muli Bold" panose="00000800000000000000" pitchFamily="2" charset="0"/>
              </a:defRPr>
            </a:lvl1pPr>
          </a:lstStyle>
          <a:p>
            <a:pPr lvl="0"/>
            <a:r>
              <a:rPr lang="en-GB" dirty="0"/>
              <a:t>#</a:t>
            </a:r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BD705442-1BA9-B329-5551-0F1ABB5C9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28" y="6103590"/>
            <a:ext cx="555221" cy="5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61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pos="3840">
          <p15:clr>
            <a:srgbClr val="FBAE40"/>
          </p15:clr>
        </p15:guide>
        <p15:guide id="4" pos="574">
          <p15:clr>
            <a:srgbClr val="FBAE40"/>
          </p15:clr>
        </p15:guide>
        <p15:guide id="5" pos="71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F70B61FC-2367-7222-4CF9-129E81D43F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6276" y="1340768"/>
            <a:ext cx="5083174" cy="115212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Oswald" pitchFamily="2" charset="0"/>
                <a:cs typeface="Suisse int'l Bold" panose="020B0804000000000000" pitchFamily="34" charset="-78"/>
              </a:defRPr>
            </a:lvl1pPr>
          </a:lstStyle>
          <a:p>
            <a:pPr lvl="0"/>
            <a:r>
              <a:rPr lang="en-GB" dirty="0"/>
              <a:t>Add Your Slide Heading Here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AAC9CDB4-42EC-4038-7744-8FE1868C75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28" y="6103590"/>
            <a:ext cx="555221" cy="555533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F5E4BCF-0D11-0BBC-496E-CC04F6665C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276" y="2733948"/>
            <a:ext cx="5095874" cy="3215332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D9D1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Suisse int'l" panose="020B0504000000000000" pitchFamily="34" charset="0"/>
              </a:defRPr>
            </a:lvl1pPr>
          </a:lstStyle>
          <a:p>
            <a:pPr lvl="0"/>
            <a:r>
              <a:rPr lang="en-GB" dirty="0"/>
              <a:t>Add Text Here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E4ECE6E3-915A-FE12-CD94-A7903E8EA84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168655" y="620713"/>
            <a:ext cx="5256583" cy="56165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3965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AE365756-C29B-27E6-CC10-5070273BAF5C}"/>
              </a:ext>
            </a:extLst>
          </p:cNvPr>
          <p:cNvSpPr/>
          <p:nvPr userDrawn="1"/>
        </p:nvSpPr>
        <p:spPr>
          <a:xfrm>
            <a:off x="5762445" y="1628800"/>
            <a:ext cx="667110" cy="667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6818C2-095B-C219-0754-CAE9AAC26769}"/>
              </a:ext>
            </a:extLst>
          </p:cNvPr>
          <p:cNvSpPr txBox="1"/>
          <p:nvPr userDrawn="1"/>
        </p:nvSpPr>
        <p:spPr>
          <a:xfrm>
            <a:off x="5844969" y="1639659"/>
            <a:ext cx="50206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6000" dirty="0">
                <a:solidFill>
                  <a:schemeClr val="tx1"/>
                </a:solidFill>
                <a:latin typeface="Suisse int'l" panose="020B0504000000000000" pitchFamily="34" charset="0"/>
              </a:rPr>
              <a:t>“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1AA95B4F-F57F-F5B2-767D-97906511D0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91544" y="2572519"/>
            <a:ext cx="8208912" cy="2008609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2000" b="0">
                <a:solidFill>
                  <a:schemeClr val="bg1"/>
                </a:solidFill>
                <a:latin typeface="Muli Regular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644163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74">
          <p15:clr>
            <a:srgbClr val="FBAE40"/>
          </p15:clr>
        </p15:guide>
        <p15:guide id="3" pos="71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3">
    <p:bg>
      <p:bgPr>
        <a:solidFill>
          <a:srgbClr val="FF8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AE365756-C29B-27E6-CC10-5070273BAF5C}"/>
              </a:ext>
            </a:extLst>
          </p:cNvPr>
          <p:cNvSpPr/>
          <p:nvPr userDrawn="1"/>
        </p:nvSpPr>
        <p:spPr>
          <a:xfrm>
            <a:off x="5762445" y="1628800"/>
            <a:ext cx="667110" cy="667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6818C2-095B-C219-0754-CAE9AAC26769}"/>
              </a:ext>
            </a:extLst>
          </p:cNvPr>
          <p:cNvSpPr txBox="1"/>
          <p:nvPr userDrawn="1"/>
        </p:nvSpPr>
        <p:spPr>
          <a:xfrm>
            <a:off x="5844969" y="1639659"/>
            <a:ext cx="50206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6000" dirty="0">
                <a:solidFill>
                  <a:schemeClr val="tx1"/>
                </a:solidFill>
                <a:latin typeface="Suisse int'l" panose="020B0504000000000000" pitchFamily="34" charset="0"/>
              </a:rPr>
              <a:t>“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1AA95B4F-F57F-F5B2-767D-97906511D0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91544" y="2572519"/>
            <a:ext cx="8208912" cy="2008609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2000" b="0">
                <a:solidFill>
                  <a:schemeClr val="bg1"/>
                </a:solidFill>
                <a:latin typeface="Muli Regular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084108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74">
          <p15:clr>
            <a:srgbClr val="FBAE40"/>
          </p15:clr>
        </p15:guide>
        <p15:guide id="3" pos="710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4">
    <p:bg>
      <p:bgPr>
        <a:solidFill>
          <a:srgbClr val="107C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AE365756-C29B-27E6-CC10-5070273BAF5C}"/>
              </a:ext>
            </a:extLst>
          </p:cNvPr>
          <p:cNvSpPr/>
          <p:nvPr userDrawn="1"/>
        </p:nvSpPr>
        <p:spPr>
          <a:xfrm>
            <a:off x="5762445" y="1628800"/>
            <a:ext cx="667110" cy="667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6818C2-095B-C219-0754-CAE9AAC26769}"/>
              </a:ext>
            </a:extLst>
          </p:cNvPr>
          <p:cNvSpPr txBox="1"/>
          <p:nvPr userDrawn="1"/>
        </p:nvSpPr>
        <p:spPr>
          <a:xfrm>
            <a:off x="5844969" y="1639659"/>
            <a:ext cx="50206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6000" dirty="0">
                <a:solidFill>
                  <a:schemeClr val="tx1"/>
                </a:solidFill>
                <a:latin typeface="Suisse int'l" panose="020B0504000000000000" pitchFamily="34" charset="0"/>
              </a:rPr>
              <a:t>“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1AA95B4F-F57F-F5B2-767D-97906511D0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91544" y="2572519"/>
            <a:ext cx="8208912" cy="2008609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2000" b="0">
                <a:solidFill>
                  <a:schemeClr val="bg1"/>
                </a:solidFill>
                <a:latin typeface="Muli Regular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015831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74">
          <p15:clr>
            <a:srgbClr val="FBAE40"/>
          </p15:clr>
        </p15:guide>
        <p15:guide id="3" pos="710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B0ECD-6081-C275-E62B-63887CBC4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5A73B-F08D-846F-940C-755E98DE8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42B76-C28D-F32C-3147-DA7F1DDF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753A-AB34-8E4C-82EE-95CEC477740C}" type="datetimeFigureOut">
              <a:rPr lang="en-US" smtClean="0"/>
              <a:t>5/26/23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3AAB3-B0D3-8CD7-198D-9D952D38C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251BB-9557-0C74-91A6-4CEA2B7B6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2B73-C390-7A47-98A5-DC137CA5D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38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90D9812-BC7B-7B90-D55F-519FD17992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0B45B5F-C720-AB79-3C10-425209B7DD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1607" y="3356992"/>
            <a:ext cx="6408787" cy="72072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  <a:latin typeface="Oswald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Title Slide Heading Here</a:t>
            </a:r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359F0202-D450-0788-E0D9-7141FAFECF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91607" y="4105399"/>
            <a:ext cx="6408787" cy="1124570"/>
          </a:xfr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9085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63AF72-0DEC-A1B3-36C4-B6BBDE4F61A8}"/>
              </a:ext>
            </a:extLst>
          </p:cNvPr>
          <p:cNvSpPr/>
          <p:nvPr userDrawn="1"/>
        </p:nvSpPr>
        <p:spPr>
          <a:xfrm>
            <a:off x="0" y="0"/>
            <a:ext cx="4871864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291491DA-0B18-11DB-E71B-A14A7ADF2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401" y="2564905"/>
            <a:ext cx="3240360" cy="1728192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Oswald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Agenda Slide Heading Here</a:t>
            </a:r>
            <a:endParaRPr lang="en-GB" dirty="0"/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B1D9C2E4-D374-E8A9-3D71-7108BEAFD9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28" y="6103590"/>
            <a:ext cx="555221" cy="555533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60F3700-A28E-709A-3B64-217266CE7C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7928" y="980728"/>
            <a:ext cx="5976664" cy="4896544"/>
          </a:xfrm>
        </p:spPr>
        <p:txBody>
          <a:bodyPr anchor="ctr">
            <a:noAutofit/>
          </a:bodyPr>
          <a:lstStyle>
            <a:lvl1pPr marL="342900" indent="-3429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1600" b="0">
                <a:solidFill>
                  <a:schemeClr val="tx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558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iv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761AD1-CD61-90A2-1CDA-E451C357CD5D}"/>
              </a:ext>
            </a:extLst>
          </p:cNvPr>
          <p:cNvSpPr/>
          <p:nvPr userDrawn="1"/>
        </p:nvSpPr>
        <p:spPr>
          <a:xfrm>
            <a:off x="766763" y="1988840"/>
            <a:ext cx="2642874" cy="4104456"/>
          </a:xfrm>
          <a:prstGeom prst="rect">
            <a:avLst/>
          </a:prstGeom>
          <a:solidFill>
            <a:srgbClr val="E81123"/>
          </a:solidFill>
          <a:ln>
            <a:noFill/>
          </a:ln>
          <a:effectLst>
            <a:outerShdw blurRad="381000" dist="381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5F53C9-1C86-68EE-FB1B-841BAC2433A2}"/>
              </a:ext>
            </a:extLst>
          </p:cNvPr>
          <p:cNvSpPr/>
          <p:nvPr userDrawn="1"/>
        </p:nvSpPr>
        <p:spPr>
          <a:xfrm>
            <a:off x="3438630" y="1988840"/>
            <a:ext cx="2642874" cy="4104456"/>
          </a:xfrm>
          <a:prstGeom prst="rect">
            <a:avLst/>
          </a:prstGeom>
          <a:solidFill>
            <a:srgbClr val="FF8C00"/>
          </a:solidFill>
          <a:ln>
            <a:noFill/>
          </a:ln>
          <a:effectLst>
            <a:outerShdw blurRad="381000" dist="381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D02E75-BBA7-883A-5671-3C2CDFC03B01}"/>
              </a:ext>
            </a:extLst>
          </p:cNvPr>
          <p:cNvSpPr/>
          <p:nvPr userDrawn="1"/>
        </p:nvSpPr>
        <p:spPr>
          <a:xfrm>
            <a:off x="6110496" y="1988840"/>
            <a:ext cx="2642874" cy="4104456"/>
          </a:xfrm>
          <a:prstGeom prst="rect">
            <a:avLst/>
          </a:prstGeom>
          <a:solidFill>
            <a:srgbClr val="0078D7"/>
          </a:solidFill>
          <a:ln>
            <a:noFill/>
          </a:ln>
          <a:effectLst>
            <a:outerShdw blurRad="381000" dist="381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133A2E-52E3-227E-40EE-B4D48C0215D4}"/>
              </a:ext>
            </a:extLst>
          </p:cNvPr>
          <p:cNvSpPr/>
          <p:nvPr userDrawn="1"/>
        </p:nvSpPr>
        <p:spPr>
          <a:xfrm>
            <a:off x="8782364" y="1988840"/>
            <a:ext cx="2642874" cy="4104456"/>
          </a:xfrm>
          <a:prstGeom prst="rect">
            <a:avLst/>
          </a:prstGeom>
          <a:solidFill>
            <a:srgbClr val="107C10"/>
          </a:solidFill>
          <a:ln>
            <a:noFill/>
          </a:ln>
          <a:effectLst>
            <a:outerShdw blurRad="381000" dist="381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FD3A2C6A-7917-D63A-5975-A8D386D6C9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28" y="6103590"/>
            <a:ext cx="555221" cy="555533"/>
          </a:xfrm>
          <a:prstGeom prst="rect">
            <a:avLst/>
          </a:prstGeom>
        </p:spPr>
      </p:pic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062AA7A-87E2-AB0C-04F8-9069A24978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514772"/>
            <a:ext cx="10729192" cy="648071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Oswald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Add Slide Heading Here</a:t>
            </a:r>
            <a:endParaRPr lang="en-GB" dirty="0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3EA48C-7A41-59C0-5C10-5E65A187AE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400" y="1181100"/>
            <a:ext cx="10734600" cy="55245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400" b="0">
                <a:solidFill>
                  <a:schemeClr val="tx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0072EBB0-0D1B-2BA1-0149-123322A571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0935" y="2785110"/>
            <a:ext cx="2234530" cy="3108960"/>
          </a:xfr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400" b="0">
                <a:solidFill>
                  <a:schemeClr val="bg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96E7448C-7662-F1C6-CAF6-25E168F86F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0935" y="2470036"/>
            <a:ext cx="2234530" cy="288032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600" b="0">
                <a:solidFill>
                  <a:schemeClr val="bg1"/>
                </a:solidFill>
                <a:latin typeface="Muli Bold" panose="000008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Point Heading Here</a:t>
            </a:r>
            <a:endParaRPr lang="en-GB" dirty="0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A542D114-DEC1-80ED-CFE3-FBFC352297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2802" y="2785110"/>
            <a:ext cx="2234530" cy="3108960"/>
          </a:xfr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400" b="0">
                <a:solidFill>
                  <a:schemeClr val="bg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9F84F910-C979-5F4C-84F2-A0EF2F84A6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2802" y="2470036"/>
            <a:ext cx="2234530" cy="288032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600" b="0">
                <a:solidFill>
                  <a:schemeClr val="bg1"/>
                </a:solidFill>
                <a:latin typeface="Muli Bold" panose="000008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Point Heading Here</a:t>
            </a:r>
            <a:endParaRPr lang="en-GB" dirty="0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240CAB71-D6C1-FFAC-358C-B7C1E30F51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4668" y="2785110"/>
            <a:ext cx="2234530" cy="3108960"/>
          </a:xfr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400" b="0">
                <a:solidFill>
                  <a:schemeClr val="bg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8887E1A-1CCD-341A-0D71-71C7BEC4D2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4668" y="2470036"/>
            <a:ext cx="2234530" cy="288032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600" b="0">
                <a:solidFill>
                  <a:schemeClr val="bg1"/>
                </a:solidFill>
                <a:latin typeface="Muli Bold" panose="000008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Point Heading Here</a:t>
            </a:r>
            <a:endParaRPr lang="en-GB" dirty="0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5937DDCD-3DF7-39CB-AD8F-76D3286029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86536" y="2785110"/>
            <a:ext cx="2234530" cy="3108960"/>
          </a:xfr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400" b="0">
                <a:solidFill>
                  <a:schemeClr val="bg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C4493DD-612F-10FC-9B22-3E952D4AFB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86536" y="2470036"/>
            <a:ext cx="2234530" cy="288032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600" b="0">
                <a:solidFill>
                  <a:schemeClr val="bg1"/>
                </a:solidFill>
                <a:latin typeface="Muli Bold" panose="000008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Point Heading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354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iv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B8EF7B3-1ED1-B57D-887A-CAF01B40068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66763" y="1916832"/>
            <a:ext cx="2642874" cy="1802482"/>
          </a:xfrm>
          <a:custGeom>
            <a:avLst/>
            <a:gdLst>
              <a:gd name="connsiteX0" fmla="*/ 0 w 2642874"/>
              <a:gd name="connsiteY0" fmla="*/ 0 h 1802482"/>
              <a:gd name="connsiteX1" fmla="*/ 2642874 w 2642874"/>
              <a:gd name="connsiteY1" fmla="*/ 0 h 1802482"/>
              <a:gd name="connsiteX2" fmla="*/ 2642874 w 2642874"/>
              <a:gd name="connsiteY2" fmla="*/ 1802482 h 1802482"/>
              <a:gd name="connsiteX3" fmla="*/ 0 w 2642874"/>
              <a:gd name="connsiteY3" fmla="*/ 1802482 h 180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2874" h="1802482">
                <a:moveTo>
                  <a:pt x="0" y="0"/>
                </a:moveTo>
                <a:lnTo>
                  <a:pt x="2642874" y="0"/>
                </a:lnTo>
                <a:lnTo>
                  <a:pt x="2642874" y="1802482"/>
                </a:lnTo>
                <a:lnTo>
                  <a:pt x="0" y="180248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9C3AE2F9-5158-7A42-23BD-8F80A396AE0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38630" y="1916832"/>
            <a:ext cx="2642874" cy="1802482"/>
          </a:xfrm>
          <a:custGeom>
            <a:avLst/>
            <a:gdLst>
              <a:gd name="connsiteX0" fmla="*/ 0 w 2642874"/>
              <a:gd name="connsiteY0" fmla="*/ 0 h 1802482"/>
              <a:gd name="connsiteX1" fmla="*/ 2642874 w 2642874"/>
              <a:gd name="connsiteY1" fmla="*/ 0 h 1802482"/>
              <a:gd name="connsiteX2" fmla="*/ 2642874 w 2642874"/>
              <a:gd name="connsiteY2" fmla="*/ 1802482 h 1802482"/>
              <a:gd name="connsiteX3" fmla="*/ 0 w 2642874"/>
              <a:gd name="connsiteY3" fmla="*/ 1802482 h 180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2874" h="1802482">
                <a:moveTo>
                  <a:pt x="0" y="0"/>
                </a:moveTo>
                <a:lnTo>
                  <a:pt x="2642874" y="0"/>
                </a:lnTo>
                <a:lnTo>
                  <a:pt x="2642874" y="1802482"/>
                </a:lnTo>
                <a:lnTo>
                  <a:pt x="0" y="180248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DD31CF33-8552-C8E0-F22C-F38C3ECD91B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10496" y="1916832"/>
            <a:ext cx="2642874" cy="1802482"/>
          </a:xfrm>
          <a:custGeom>
            <a:avLst/>
            <a:gdLst>
              <a:gd name="connsiteX0" fmla="*/ 0 w 2642874"/>
              <a:gd name="connsiteY0" fmla="*/ 0 h 1802482"/>
              <a:gd name="connsiteX1" fmla="*/ 2642874 w 2642874"/>
              <a:gd name="connsiteY1" fmla="*/ 0 h 1802482"/>
              <a:gd name="connsiteX2" fmla="*/ 2642874 w 2642874"/>
              <a:gd name="connsiteY2" fmla="*/ 1802482 h 1802482"/>
              <a:gd name="connsiteX3" fmla="*/ 0 w 2642874"/>
              <a:gd name="connsiteY3" fmla="*/ 1802482 h 180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2874" h="1802482">
                <a:moveTo>
                  <a:pt x="0" y="0"/>
                </a:moveTo>
                <a:lnTo>
                  <a:pt x="2642874" y="0"/>
                </a:lnTo>
                <a:lnTo>
                  <a:pt x="2642874" y="1802482"/>
                </a:lnTo>
                <a:lnTo>
                  <a:pt x="0" y="180248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C1F126CC-4AAC-A85C-C29D-25858C427DB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782364" y="1916832"/>
            <a:ext cx="2642874" cy="1802482"/>
          </a:xfrm>
          <a:custGeom>
            <a:avLst/>
            <a:gdLst>
              <a:gd name="connsiteX0" fmla="*/ 0 w 2642874"/>
              <a:gd name="connsiteY0" fmla="*/ 0 h 1802482"/>
              <a:gd name="connsiteX1" fmla="*/ 2642874 w 2642874"/>
              <a:gd name="connsiteY1" fmla="*/ 0 h 1802482"/>
              <a:gd name="connsiteX2" fmla="*/ 2642874 w 2642874"/>
              <a:gd name="connsiteY2" fmla="*/ 1802482 h 1802482"/>
              <a:gd name="connsiteX3" fmla="*/ 0 w 2642874"/>
              <a:gd name="connsiteY3" fmla="*/ 1802482 h 180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2874" h="1802482">
                <a:moveTo>
                  <a:pt x="0" y="0"/>
                </a:moveTo>
                <a:lnTo>
                  <a:pt x="2642874" y="0"/>
                </a:lnTo>
                <a:lnTo>
                  <a:pt x="2642874" y="1802482"/>
                </a:lnTo>
                <a:lnTo>
                  <a:pt x="0" y="180248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761AD1-CD61-90A2-1CDA-E451C357CD5D}"/>
              </a:ext>
            </a:extLst>
          </p:cNvPr>
          <p:cNvSpPr/>
          <p:nvPr userDrawn="1"/>
        </p:nvSpPr>
        <p:spPr>
          <a:xfrm>
            <a:off x="766763" y="3714750"/>
            <a:ext cx="2642874" cy="2378546"/>
          </a:xfrm>
          <a:prstGeom prst="rect">
            <a:avLst/>
          </a:prstGeom>
          <a:solidFill>
            <a:srgbClr val="E81123"/>
          </a:solidFill>
          <a:ln>
            <a:noFill/>
          </a:ln>
          <a:effectLst>
            <a:outerShdw blurRad="381000" dist="381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5F53C9-1C86-68EE-FB1B-841BAC2433A2}"/>
              </a:ext>
            </a:extLst>
          </p:cNvPr>
          <p:cNvSpPr/>
          <p:nvPr userDrawn="1"/>
        </p:nvSpPr>
        <p:spPr>
          <a:xfrm>
            <a:off x="3438630" y="3714750"/>
            <a:ext cx="2642874" cy="2378546"/>
          </a:xfrm>
          <a:prstGeom prst="rect">
            <a:avLst/>
          </a:prstGeom>
          <a:solidFill>
            <a:srgbClr val="FF8C00"/>
          </a:solidFill>
          <a:ln>
            <a:noFill/>
          </a:ln>
          <a:effectLst>
            <a:outerShdw blurRad="381000" dist="381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D02E75-BBA7-883A-5671-3C2CDFC03B01}"/>
              </a:ext>
            </a:extLst>
          </p:cNvPr>
          <p:cNvSpPr/>
          <p:nvPr userDrawn="1"/>
        </p:nvSpPr>
        <p:spPr>
          <a:xfrm>
            <a:off x="6110496" y="3714750"/>
            <a:ext cx="2642874" cy="2378546"/>
          </a:xfrm>
          <a:prstGeom prst="rect">
            <a:avLst/>
          </a:prstGeom>
          <a:solidFill>
            <a:srgbClr val="0078D7"/>
          </a:solidFill>
          <a:ln>
            <a:noFill/>
          </a:ln>
          <a:effectLst>
            <a:outerShdw blurRad="381000" dist="381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133A2E-52E3-227E-40EE-B4D48C0215D4}"/>
              </a:ext>
            </a:extLst>
          </p:cNvPr>
          <p:cNvSpPr/>
          <p:nvPr userDrawn="1"/>
        </p:nvSpPr>
        <p:spPr>
          <a:xfrm>
            <a:off x="8782364" y="3714750"/>
            <a:ext cx="2642874" cy="2378546"/>
          </a:xfrm>
          <a:prstGeom prst="rect">
            <a:avLst/>
          </a:prstGeom>
          <a:solidFill>
            <a:srgbClr val="107C10"/>
          </a:solidFill>
          <a:ln>
            <a:noFill/>
          </a:ln>
          <a:effectLst>
            <a:outerShdw blurRad="381000" dist="381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FD3A2C6A-7917-D63A-5975-A8D386D6C9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28" y="6103590"/>
            <a:ext cx="555221" cy="555533"/>
          </a:xfrm>
          <a:prstGeom prst="rect">
            <a:avLst/>
          </a:prstGeom>
        </p:spPr>
      </p:pic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062AA7A-87E2-AB0C-04F8-9069A24978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514772"/>
            <a:ext cx="10729192" cy="648071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Oswald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Add Slide Heading Here</a:t>
            </a:r>
            <a:endParaRPr lang="en-GB" dirty="0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3EA48C-7A41-59C0-5C10-5E65A187AE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400" y="1181100"/>
            <a:ext cx="10734600" cy="55245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400" b="0">
                <a:solidFill>
                  <a:schemeClr val="tx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0072EBB0-0D1B-2BA1-0149-123322A571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0935" y="4267200"/>
            <a:ext cx="2234530" cy="1626870"/>
          </a:xfr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400" b="0">
                <a:solidFill>
                  <a:schemeClr val="bg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96E7448C-7662-F1C6-CAF6-25E168F86F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0935" y="3936886"/>
            <a:ext cx="2234530" cy="288032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600" b="0">
                <a:solidFill>
                  <a:schemeClr val="bg1"/>
                </a:solidFill>
                <a:latin typeface="Muli Bold" panose="000008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Point Heading Here</a:t>
            </a:r>
            <a:endParaRPr lang="en-GB" dirty="0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A542D114-DEC1-80ED-CFE3-FBFC352297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2802" y="4267200"/>
            <a:ext cx="2234530" cy="1626870"/>
          </a:xfr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400" b="0">
                <a:solidFill>
                  <a:schemeClr val="bg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9F84F910-C979-5F4C-84F2-A0EF2F84A6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2802" y="3936886"/>
            <a:ext cx="2234530" cy="288032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600" b="0">
                <a:solidFill>
                  <a:schemeClr val="bg1"/>
                </a:solidFill>
                <a:latin typeface="Muli Bold" panose="000008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Point Heading Here</a:t>
            </a:r>
            <a:endParaRPr lang="en-GB" dirty="0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240CAB71-D6C1-FFAC-358C-B7C1E30F51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4668" y="4267200"/>
            <a:ext cx="2234530" cy="1626870"/>
          </a:xfr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400" b="0">
                <a:solidFill>
                  <a:schemeClr val="bg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8887E1A-1CCD-341A-0D71-71C7BEC4D2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4668" y="3936886"/>
            <a:ext cx="2234530" cy="288032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600" b="0">
                <a:solidFill>
                  <a:schemeClr val="bg1"/>
                </a:solidFill>
                <a:latin typeface="Muli Bold" panose="000008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Point Heading Here</a:t>
            </a:r>
            <a:endParaRPr lang="en-GB" dirty="0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5937DDCD-3DF7-39CB-AD8F-76D3286029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86536" y="4267200"/>
            <a:ext cx="2234530" cy="1626870"/>
          </a:xfr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400" b="0">
                <a:solidFill>
                  <a:schemeClr val="bg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C4493DD-612F-10FC-9B22-3E952D4AFB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86536" y="3936886"/>
            <a:ext cx="2234530" cy="288032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600" b="0">
                <a:solidFill>
                  <a:schemeClr val="bg1"/>
                </a:solidFill>
                <a:latin typeface="Muli Bold" panose="000008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Point Heading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469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FD3A2C6A-7917-D63A-5975-A8D386D6C9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28" y="6103590"/>
            <a:ext cx="555221" cy="555533"/>
          </a:xfrm>
          <a:prstGeom prst="rect">
            <a:avLst/>
          </a:prstGeom>
        </p:spPr>
      </p:pic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062AA7A-87E2-AB0C-04F8-9069A24978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514772"/>
            <a:ext cx="10729192" cy="648071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Oswald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Add Slide Heading Here</a:t>
            </a:r>
            <a:endParaRPr lang="en-GB" dirty="0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3EA48C-7A41-59C0-5C10-5E65A187AE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400" y="1181100"/>
            <a:ext cx="10734600" cy="55245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400" b="0">
                <a:solidFill>
                  <a:schemeClr val="tx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3C717B73-6D72-4CBE-8D6F-6D48B89EA0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400" y="2184400"/>
            <a:ext cx="5184576" cy="3332832"/>
          </a:xfr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400" b="0">
                <a:solidFill>
                  <a:schemeClr val="tx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67944E19-1700-4870-C7FA-ECE0CB486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662" y="2184400"/>
            <a:ext cx="5184576" cy="3332832"/>
          </a:xfr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400" b="0">
                <a:solidFill>
                  <a:schemeClr val="tx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9296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402CDE-BFEA-CC8F-8E24-13925735418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latin typeface="Muli Bold" panose="00000800000000000000" pitchFamily="2" charset="0"/>
              </a:defRPr>
            </a:lvl1pPr>
          </a:lstStyle>
          <a:p>
            <a:r>
              <a:rPr lang="en-GB" dirty="0"/>
              <a:t> Add Screenshot Here</a:t>
            </a:r>
          </a:p>
        </p:txBody>
      </p:sp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FD3A2C6A-7917-D63A-5975-A8D386D6C9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28" y="6103590"/>
            <a:ext cx="555221" cy="555533"/>
          </a:xfrm>
          <a:prstGeom prst="rect">
            <a:avLst/>
          </a:prstGeom>
        </p:spPr>
      </p:pic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062AA7A-87E2-AB0C-04F8-9069A24978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514772"/>
            <a:ext cx="5184576" cy="648071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Oswald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Add Slide Heading Here</a:t>
            </a:r>
            <a:endParaRPr lang="en-GB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515E174-ED3F-81DA-D40B-3CAD583E61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400" y="1700808"/>
            <a:ext cx="5184576" cy="4392488"/>
          </a:xfrm>
        </p:spPr>
        <p:txBody>
          <a:bodyPr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Blip>
                <a:blip r:embed="rId2"/>
              </a:buBlip>
              <a:tabLst/>
              <a:defRPr sz="1400" b="0">
                <a:solidFill>
                  <a:schemeClr val="tx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Must be under 30 (today)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 at a partner (partner email) </a:t>
            </a:r>
            <a:endParaRPr lang="en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Participate in a Young in Dynamics roundtable to give feedback </a:t>
            </a:r>
            <a:endParaRPr lang="en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421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reensho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82127E8-FE58-5EDB-1389-AFCC1AEC53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2567498" cy="3717032"/>
          </a:xfrm>
          <a:custGeom>
            <a:avLst/>
            <a:gdLst>
              <a:gd name="connsiteX0" fmla="*/ 0 w 2567498"/>
              <a:gd name="connsiteY0" fmla="*/ 0 h 3717032"/>
              <a:gd name="connsiteX1" fmla="*/ 2567498 w 2567498"/>
              <a:gd name="connsiteY1" fmla="*/ 0 h 3717032"/>
              <a:gd name="connsiteX2" fmla="*/ 2567498 w 2567498"/>
              <a:gd name="connsiteY2" fmla="*/ 3717032 h 3717032"/>
              <a:gd name="connsiteX3" fmla="*/ 0 w 2567498"/>
              <a:gd name="connsiteY3" fmla="*/ 3717032 h 3717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7498" h="3717032">
                <a:moveTo>
                  <a:pt x="0" y="0"/>
                </a:moveTo>
                <a:lnTo>
                  <a:pt x="2567498" y="0"/>
                </a:lnTo>
                <a:lnTo>
                  <a:pt x="2567498" y="3717032"/>
                </a:lnTo>
                <a:lnTo>
                  <a:pt x="0" y="37170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9E46070-A624-3F39-7F82-295AA5ED91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3759200"/>
            <a:ext cx="2567498" cy="3098800"/>
          </a:xfrm>
          <a:custGeom>
            <a:avLst/>
            <a:gdLst>
              <a:gd name="connsiteX0" fmla="*/ 0 w 2567498"/>
              <a:gd name="connsiteY0" fmla="*/ 0 h 3098800"/>
              <a:gd name="connsiteX1" fmla="*/ 2567498 w 2567498"/>
              <a:gd name="connsiteY1" fmla="*/ 0 h 3098800"/>
              <a:gd name="connsiteX2" fmla="*/ 2567498 w 2567498"/>
              <a:gd name="connsiteY2" fmla="*/ 3098800 h 3098800"/>
              <a:gd name="connsiteX3" fmla="*/ 0 w 2567498"/>
              <a:gd name="connsiteY3" fmla="*/ 30988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7498" h="3098800">
                <a:moveTo>
                  <a:pt x="0" y="0"/>
                </a:moveTo>
                <a:lnTo>
                  <a:pt x="2567498" y="0"/>
                </a:lnTo>
                <a:lnTo>
                  <a:pt x="2567498" y="3098800"/>
                </a:lnTo>
                <a:lnTo>
                  <a:pt x="0" y="30988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BE71016-73F2-71F9-21E7-89A56FE981A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13078" y="0"/>
            <a:ext cx="2567498" cy="3098800"/>
          </a:xfrm>
          <a:custGeom>
            <a:avLst/>
            <a:gdLst>
              <a:gd name="connsiteX0" fmla="*/ 0 w 2567498"/>
              <a:gd name="connsiteY0" fmla="*/ 0 h 3098800"/>
              <a:gd name="connsiteX1" fmla="*/ 2567498 w 2567498"/>
              <a:gd name="connsiteY1" fmla="*/ 0 h 3098800"/>
              <a:gd name="connsiteX2" fmla="*/ 2567498 w 2567498"/>
              <a:gd name="connsiteY2" fmla="*/ 3098800 h 3098800"/>
              <a:gd name="connsiteX3" fmla="*/ 0 w 2567498"/>
              <a:gd name="connsiteY3" fmla="*/ 30988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7498" h="3098800">
                <a:moveTo>
                  <a:pt x="0" y="0"/>
                </a:moveTo>
                <a:lnTo>
                  <a:pt x="2567498" y="0"/>
                </a:lnTo>
                <a:lnTo>
                  <a:pt x="2567498" y="3098800"/>
                </a:lnTo>
                <a:lnTo>
                  <a:pt x="0" y="30988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5C30ED1-4F86-31C8-F941-967F70AEE8C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13078" y="3140968"/>
            <a:ext cx="2567498" cy="3717032"/>
          </a:xfrm>
          <a:custGeom>
            <a:avLst/>
            <a:gdLst>
              <a:gd name="connsiteX0" fmla="*/ 0 w 2567498"/>
              <a:gd name="connsiteY0" fmla="*/ 0 h 3717032"/>
              <a:gd name="connsiteX1" fmla="*/ 2567498 w 2567498"/>
              <a:gd name="connsiteY1" fmla="*/ 0 h 3717032"/>
              <a:gd name="connsiteX2" fmla="*/ 2567498 w 2567498"/>
              <a:gd name="connsiteY2" fmla="*/ 3717032 h 3717032"/>
              <a:gd name="connsiteX3" fmla="*/ 0 w 2567498"/>
              <a:gd name="connsiteY3" fmla="*/ 3717032 h 3717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7498" h="3717032">
                <a:moveTo>
                  <a:pt x="0" y="0"/>
                </a:moveTo>
                <a:lnTo>
                  <a:pt x="2567498" y="0"/>
                </a:lnTo>
                <a:lnTo>
                  <a:pt x="2567498" y="3717032"/>
                </a:lnTo>
                <a:lnTo>
                  <a:pt x="0" y="37170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FD3A2C6A-7917-D63A-5975-A8D386D6C9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28" y="6103590"/>
            <a:ext cx="555221" cy="555533"/>
          </a:xfrm>
          <a:prstGeom prst="rect">
            <a:avLst/>
          </a:prstGeom>
        </p:spPr>
      </p:pic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062AA7A-87E2-AB0C-04F8-9069A24978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514772"/>
            <a:ext cx="5184576" cy="648071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Oswald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Add Slide Heading Here</a:t>
            </a:r>
            <a:endParaRPr lang="en-GB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515E174-ED3F-81DA-D40B-3CAD583E61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400" y="2292350"/>
            <a:ext cx="5184576" cy="4088978"/>
          </a:xfrm>
        </p:spPr>
        <p:txBody>
          <a:bodyPr anchor="t">
            <a:noAutofit/>
          </a:bodyPr>
          <a:lstStyle>
            <a:lvl1pPr marL="285750" indent="-28575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Blip>
                <a:blip r:embed="rId2"/>
              </a:buBlip>
              <a:defRPr sz="1400" b="0">
                <a:solidFill>
                  <a:schemeClr val="tx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B36416B-9507-EF2F-D99A-66399A52CE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400" y="1181100"/>
            <a:ext cx="5197400" cy="735732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400" b="0">
                <a:solidFill>
                  <a:schemeClr val="tx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0892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reensho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8BF18C7-A222-AE4C-DB75-4108D712841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9151" y="1843609"/>
            <a:ext cx="2602387" cy="2497811"/>
          </a:xfrm>
          <a:custGeom>
            <a:avLst/>
            <a:gdLst>
              <a:gd name="connsiteX0" fmla="*/ 0 w 2602387"/>
              <a:gd name="connsiteY0" fmla="*/ 0 h 2497811"/>
              <a:gd name="connsiteX1" fmla="*/ 2602387 w 2602387"/>
              <a:gd name="connsiteY1" fmla="*/ 0 h 2497811"/>
              <a:gd name="connsiteX2" fmla="*/ 2602387 w 2602387"/>
              <a:gd name="connsiteY2" fmla="*/ 2497811 h 2497811"/>
              <a:gd name="connsiteX3" fmla="*/ 0 w 2602387"/>
              <a:gd name="connsiteY3" fmla="*/ 2497811 h 249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387" h="2497811">
                <a:moveTo>
                  <a:pt x="0" y="0"/>
                </a:moveTo>
                <a:lnTo>
                  <a:pt x="2602387" y="0"/>
                </a:lnTo>
                <a:lnTo>
                  <a:pt x="2602387" y="2497811"/>
                </a:lnTo>
                <a:lnTo>
                  <a:pt x="0" y="249781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849BD49-D745-B852-1488-6E774E9CA1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9151" y="4369756"/>
            <a:ext cx="2602387" cy="2082365"/>
          </a:xfrm>
          <a:custGeom>
            <a:avLst/>
            <a:gdLst>
              <a:gd name="connsiteX0" fmla="*/ 0 w 2602387"/>
              <a:gd name="connsiteY0" fmla="*/ 0 h 2082365"/>
              <a:gd name="connsiteX1" fmla="*/ 2602387 w 2602387"/>
              <a:gd name="connsiteY1" fmla="*/ 0 h 2082365"/>
              <a:gd name="connsiteX2" fmla="*/ 2602387 w 2602387"/>
              <a:gd name="connsiteY2" fmla="*/ 2082365 h 2082365"/>
              <a:gd name="connsiteX3" fmla="*/ 0 w 2602387"/>
              <a:gd name="connsiteY3" fmla="*/ 2082365 h 20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387" h="2082365">
                <a:moveTo>
                  <a:pt x="0" y="0"/>
                </a:moveTo>
                <a:lnTo>
                  <a:pt x="2602387" y="0"/>
                </a:lnTo>
                <a:lnTo>
                  <a:pt x="2602387" y="2082365"/>
                </a:lnTo>
                <a:lnTo>
                  <a:pt x="0" y="208236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234465E1-3BD0-2B8A-A4F4-505FEBB838C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69589" y="1843609"/>
            <a:ext cx="2602387" cy="2082365"/>
          </a:xfrm>
          <a:custGeom>
            <a:avLst/>
            <a:gdLst>
              <a:gd name="connsiteX0" fmla="*/ 0 w 2602387"/>
              <a:gd name="connsiteY0" fmla="*/ 0 h 2082365"/>
              <a:gd name="connsiteX1" fmla="*/ 2602387 w 2602387"/>
              <a:gd name="connsiteY1" fmla="*/ 0 h 2082365"/>
              <a:gd name="connsiteX2" fmla="*/ 2602387 w 2602387"/>
              <a:gd name="connsiteY2" fmla="*/ 2082365 h 2082365"/>
              <a:gd name="connsiteX3" fmla="*/ 0 w 2602387"/>
              <a:gd name="connsiteY3" fmla="*/ 2082365 h 20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387" h="2082365">
                <a:moveTo>
                  <a:pt x="0" y="0"/>
                </a:moveTo>
                <a:lnTo>
                  <a:pt x="2602387" y="0"/>
                </a:lnTo>
                <a:lnTo>
                  <a:pt x="2602387" y="2082365"/>
                </a:lnTo>
                <a:lnTo>
                  <a:pt x="0" y="208236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8B52B598-2AE0-7489-0FA6-30D8D3EEF48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69589" y="3954310"/>
            <a:ext cx="2602387" cy="2497811"/>
          </a:xfrm>
          <a:custGeom>
            <a:avLst/>
            <a:gdLst>
              <a:gd name="connsiteX0" fmla="*/ 0 w 2602387"/>
              <a:gd name="connsiteY0" fmla="*/ 0 h 2497811"/>
              <a:gd name="connsiteX1" fmla="*/ 2602387 w 2602387"/>
              <a:gd name="connsiteY1" fmla="*/ 0 h 2497811"/>
              <a:gd name="connsiteX2" fmla="*/ 2602387 w 2602387"/>
              <a:gd name="connsiteY2" fmla="*/ 2497811 h 2497811"/>
              <a:gd name="connsiteX3" fmla="*/ 0 w 2602387"/>
              <a:gd name="connsiteY3" fmla="*/ 2497811 h 249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387" h="2497811">
                <a:moveTo>
                  <a:pt x="0" y="0"/>
                </a:moveTo>
                <a:lnTo>
                  <a:pt x="2602387" y="0"/>
                </a:lnTo>
                <a:lnTo>
                  <a:pt x="2602387" y="2497811"/>
                </a:lnTo>
                <a:lnTo>
                  <a:pt x="0" y="249781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8D33E0D3-4905-7879-0C50-EB7C7CE6F57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770464" y="1843609"/>
            <a:ext cx="2602387" cy="2082365"/>
          </a:xfrm>
          <a:custGeom>
            <a:avLst/>
            <a:gdLst>
              <a:gd name="connsiteX0" fmla="*/ 0 w 2602387"/>
              <a:gd name="connsiteY0" fmla="*/ 0 h 2082365"/>
              <a:gd name="connsiteX1" fmla="*/ 2602387 w 2602387"/>
              <a:gd name="connsiteY1" fmla="*/ 0 h 2082365"/>
              <a:gd name="connsiteX2" fmla="*/ 2602387 w 2602387"/>
              <a:gd name="connsiteY2" fmla="*/ 2082365 h 2082365"/>
              <a:gd name="connsiteX3" fmla="*/ 0 w 2602387"/>
              <a:gd name="connsiteY3" fmla="*/ 2082365 h 20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387" h="2082365">
                <a:moveTo>
                  <a:pt x="0" y="0"/>
                </a:moveTo>
                <a:lnTo>
                  <a:pt x="2602387" y="0"/>
                </a:lnTo>
                <a:lnTo>
                  <a:pt x="2602387" y="2082365"/>
                </a:lnTo>
                <a:lnTo>
                  <a:pt x="0" y="208236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1210387B-964F-053C-B1F6-678AE0B6E52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770464" y="3954310"/>
            <a:ext cx="2602387" cy="2497811"/>
          </a:xfrm>
          <a:custGeom>
            <a:avLst/>
            <a:gdLst>
              <a:gd name="connsiteX0" fmla="*/ 0 w 2602387"/>
              <a:gd name="connsiteY0" fmla="*/ 0 h 2497811"/>
              <a:gd name="connsiteX1" fmla="*/ 2602387 w 2602387"/>
              <a:gd name="connsiteY1" fmla="*/ 0 h 2497811"/>
              <a:gd name="connsiteX2" fmla="*/ 2602387 w 2602387"/>
              <a:gd name="connsiteY2" fmla="*/ 2497811 h 2497811"/>
              <a:gd name="connsiteX3" fmla="*/ 0 w 2602387"/>
              <a:gd name="connsiteY3" fmla="*/ 2497811 h 249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387" h="2497811">
                <a:moveTo>
                  <a:pt x="0" y="0"/>
                </a:moveTo>
                <a:lnTo>
                  <a:pt x="2602387" y="0"/>
                </a:lnTo>
                <a:lnTo>
                  <a:pt x="2602387" y="2497811"/>
                </a:lnTo>
                <a:lnTo>
                  <a:pt x="0" y="249781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74501713-2975-F079-364E-861FC9DF128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20027" y="1843609"/>
            <a:ext cx="2602387" cy="2497811"/>
          </a:xfrm>
          <a:custGeom>
            <a:avLst/>
            <a:gdLst>
              <a:gd name="connsiteX0" fmla="*/ 0 w 2602387"/>
              <a:gd name="connsiteY0" fmla="*/ 0 h 2497811"/>
              <a:gd name="connsiteX1" fmla="*/ 2602387 w 2602387"/>
              <a:gd name="connsiteY1" fmla="*/ 0 h 2497811"/>
              <a:gd name="connsiteX2" fmla="*/ 2602387 w 2602387"/>
              <a:gd name="connsiteY2" fmla="*/ 2497811 h 2497811"/>
              <a:gd name="connsiteX3" fmla="*/ 0 w 2602387"/>
              <a:gd name="connsiteY3" fmla="*/ 2497811 h 249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387" h="2497811">
                <a:moveTo>
                  <a:pt x="0" y="0"/>
                </a:moveTo>
                <a:lnTo>
                  <a:pt x="2602387" y="0"/>
                </a:lnTo>
                <a:lnTo>
                  <a:pt x="2602387" y="2497811"/>
                </a:lnTo>
                <a:lnTo>
                  <a:pt x="0" y="249781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91A5A871-7759-84C0-BEED-7872773BDB1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20027" y="4369756"/>
            <a:ext cx="2602387" cy="2082365"/>
          </a:xfrm>
          <a:custGeom>
            <a:avLst/>
            <a:gdLst>
              <a:gd name="connsiteX0" fmla="*/ 0 w 2602387"/>
              <a:gd name="connsiteY0" fmla="*/ 0 h 2082365"/>
              <a:gd name="connsiteX1" fmla="*/ 2602387 w 2602387"/>
              <a:gd name="connsiteY1" fmla="*/ 0 h 2082365"/>
              <a:gd name="connsiteX2" fmla="*/ 2602387 w 2602387"/>
              <a:gd name="connsiteY2" fmla="*/ 2082365 h 2082365"/>
              <a:gd name="connsiteX3" fmla="*/ 0 w 2602387"/>
              <a:gd name="connsiteY3" fmla="*/ 2082365 h 20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387" h="2082365">
                <a:moveTo>
                  <a:pt x="0" y="0"/>
                </a:moveTo>
                <a:lnTo>
                  <a:pt x="2602387" y="0"/>
                </a:lnTo>
                <a:lnTo>
                  <a:pt x="2602387" y="2082365"/>
                </a:lnTo>
                <a:lnTo>
                  <a:pt x="0" y="208236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FD3A2C6A-7917-D63A-5975-A8D386D6C9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28" y="6103590"/>
            <a:ext cx="555221" cy="555533"/>
          </a:xfrm>
          <a:prstGeom prst="rect">
            <a:avLst/>
          </a:prstGeom>
        </p:spPr>
      </p:pic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062AA7A-87E2-AB0C-04F8-9069A24978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2" y="514772"/>
            <a:ext cx="10658476" cy="648071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Oswald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Add Slide Heading Here</a:t>
            </a:r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B36416B-9507-EF2F-D99A-66399A52CE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2" y="1181100"/>
            <a:ext cx="10658476" cy="59171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400" b="0">
                <a:solidFill>
                  <a:schemeClr val="tx1"/>
                </a:solidFill>
                <a:latin typeface="Muli Regular" panose="00000500000000000000" pitchFamily="2" charset="0"/>
              </a:defRPr>
            </a:lvl1pPr>
            <a:lvl2pPr marL="457200" indent="0">
              <a:buNone/>
              <a:defRPr sz="4000">
                <a:latin typeface="Oswald" pitchFamily="2" charset="0"/>
              </a:defRPr>
            </a:lvl2pPr>
            <a:lvl3pPr marL="914400" indent="0">
              <a:buNone/>
              <a:defRPr sz="4000">
                <a:latin typeface="Oswald" pitchFamily="2" charset="0"/>
              </a:defRPr>
            </a:lvl3pPr>
            <a:lvl4pPr marL="1371600" indent="0">
              <a:buNone/>
              <a:defRPr sz="4000">
                <a:latin typeface="Oswald" pitchFamily="2" charset="0"/>
              </a:defRPr>
            </a:lvl4pPr>
            <a:lvl5pPr marL="1828800" indent="0">
              <a:buNone/>
              <a:defRPr sz="4000">
                <a:latin typeface="Oswald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590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DB38F3-97EE-2E97-24F5-0845D7A8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60387-3202-4A0F-2E8B-7CD9A1A0F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40C48-21B0-BA31-64A9-4DB9B3D82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63BA3-8937-4C89-9F6B-3E8FC7B5BE2E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9DABA-4AC8-03FF-2598-4739D83F75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57408-5654-3788-5A7D-F7EEB59A2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C8D8F-FE08-4DA2-BFAF-F605521AE8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07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49" r:id="rId2"/>
    <p:sldLayoutId id="2147483668" r:id="rId3"/>
    <p:sldLayoutId id="2147483650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61" r:id="rId10"/>
    <p:sldLayoutId id="2147483674" r:id="rId11"/>
    <p:sldLayoutId id="2147483664" r:id="rId12"/>
    <p:sldLayoutId id="2147483665" r:id="rId13"/>
    <p:sldLayoutId id="2147483666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 userDrawn="1">
          <p15:clr>
            <a:srgbClr val="F26B43"/>
          </p15:clr>
        </p15:guide>
        <p15:guide id="2" pos="71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power-apps/maker/canvas-apps/execution-phases-data-flow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learn.microsoft.com/en-us/power-apps/maker/canvas-apps/execution-phases-data-flow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learn.microsoft.com/en-us/power-apps/maker/canvas-apps/execution-phases-data-flow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aoudisamir.com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linkedin.com/in/samir-daoudi-92b19330/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twitter.com/daoudi_samir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svg"/><Relationship Id="rId4" Type="http://schemas.openxmlformats.org/officeDocument/2006/relationships/image" Target="../media/image3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samir-daoudi-92b19330/" TargetMode="External"/><Relationship Id="rId3" Type="http://schemas.openxmlformats.org/officeDocument/2006/relationships/image" Target="../media/image38.png"/><Relationship Id="rId7" Type="http://schemas.openxmlformats.org/officeDocument/2006/relationships/hyperlink" Target="https://twitter.com/daoudi_samir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hyperlink" Target="https://www.daoudisamir.com/" TargetMode="External"/><Relationship Id="rId4" Type="http://schemas.openxmlformats.org/officeDocument/2006/relationships/image" Target="../media/image39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9872AE-36D1-11F1-EE4A-BC861402C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9" b="8599"/>
          <a:stretch/>
        </p:blipFill>
        <p:spPr>
          <a:xfrm>
            <a:off x="-24680" y="1252337"/>
            <a:ext cx="12192000" cy="48685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E2F522-DC73-588E-90F3-2A3277EDA5C5}"/>
              </a:ext>
            </a:extLst>
          </p:cNvPr>
          <p:cNvSpPr/>
          <p:nvPr/>
        </p:nvSpPr>
        <p:spPr>
          <a:xfrm rot="10800000">
            <a:off x="0" y="1252338"/>
            <a:ext cx="12171588" cy="486851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325E7-842D-4334-588D-04188C1CE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2924175"/>
            <a:ext cx="7704931" cy="720725"/>
          </a:xfrm>
        </p:spPr>
        <p:txBody>
          <a:bodyPr/>
          <a:lstStyle/>
          <a:p>
            <a:r>
              <a:rPr lang="en-GB" dirty="0"/>
              <a:t>Days of Knowledge Central </a:t>
            </a:r>
            <a:r>
              <a:rPr lang="en-GB" sz="4000" b="1" dirty="0">
                <a:solidFill>
                  <a:schemeClr val="bg1"/>
                </a:solidFill>
                <a:latin typeface="Oswald" pitchFamily="2" charset="0"/>
              </a:rPr>
              <a:t>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83117-5EC0-66F5-30AE-A043D560F5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3672582"/>
            <a:ext cx="7560915" cy="177264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  <a:highlight>
                  <a:srgbClr val="FF8C00"/>
                </a:highlight>
                <a:latin typeface="Muli Regular"/>
              </a:rPr>
              <a:t>Power Apps Performances Optimisation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highlight>
                  <a:srgbClr val="0078D7"/>
                </a:highlight>
                <a:latin typeface="Muli Regular"/>
              </a:rPr>
              <a:t>Samir Daoudi | Power Platform Architect @ </a:t>
            </a:r>
            <a:r>
              <a:rPr lang="en-GB" sz="2400" dirty="0" err="1">
                <a:highlight>
                  <a:srgbClr val="0078D7"/>
                </a:highlight>
                <a:latin typeface="Muli Regular"/>
              </a:rPr>
              <a:t>LogiSam</a:t>
            </a:r>
            <a:r>
              <a:rPr lang="en-GB" sz="2400" dirty="0">
                <a:highlight>
                  <a:srgbClr val="0078D7"/>
                </a:highlight>
                <a:latin typeface="Muli Regular"/>
              </a:rPr>
              <a:t> Ltd</a:t>
            </a:r>
          </a:p>
        </p:txBody>
      </p:sp>
    </p:spTree>
    <p:extLst>
      <p:ext uri="{BB962C8B-B14F-4D97-AF65-F5344CB8AC3E}">
        <p14:creationId xmlns:p14="http://schemas.microsoft.com/office/powerpoint/2010/main" val="4134055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ACE21FB-FBBC-0E25-96AF-9BF21EFBE8B4}"/>
              </a:ext>
            </a:extLst>
          </p:cNvPr>
          <p:cNvSpPr txBox="1">
            <a:spLocks/>
          </p:cNvSpPr>
          <p:nvPr/>
        </p:nvSpPr>
        <p:spPr>
          <a:xfrm>
            <a:off x="804672" y="802955"/>
            <a:ext cx="4977976" cy="14540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tx2"/>
                </a:solidFill>
              </a:rPr>
              <a:t>3. Power Users and Power ‘builders’ 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C9F5CF-E6D3-C914-46FF-36F4D6C674AA}"/>
              </a:ext>
            </a:extLst>
          </p:cNvPr>
          <p:cNvSpPr txBox="1">
            <a:spLocks/>
          </p:cNvSpPr>
          <p:nvPr/>
        </p:nvSpPr>
        <p:spPr>
          <a:xfrm>
            <a:off x="804672" y="2421682"/>
            <a:ext cx="4977578" cy="36392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tx2"/>
                </a:solidFill>
              </a:rPr>
              <a:t>Many non-it users are tempted to build business’ critical solution.</a:t>
            </a:r>
          </a:p>
          <a:p>
            <a:r>
              <a:rPr lang="en-US" sz="1800">
                <a:solidFill>
                  <a:schemeClr val="tx2"/>
                </a:solidFill>
              </a:rPr>
              <a:t>The lack of understanding of the fundamentals of software engineering building blocks (memory management, dependencies, variables scopes …etc.)</a:t>
            </a:r>
          </a:p>
          <a:p>
            <a:r>
              <a:rPr lang="en-US" sz="1800">
                <a:solidFill>
                  <a:schemeClr val="tx2"/>
                </a:solidFill>
              </a:rPr>
              <a:t>Lack of understanding of the security models and implications.</a:t>
            </a:r>
          </a:p>
          <a:p>
            <a:r>
              <a:rPr lang="en-US" sz="1800">
                <a:solidFill>
                  <a:schemeClr val="tx2"/>
                </a:solidFill>
              </a:rPr>
              <a:t>Very little considerations for the data loss risks, and data exposure.</a:t>
            </a:r>
          </a:p>
        </p:txBody>
      </p:sp>
      <p:pic>
        <p:nvPicPr>
          <p:cNvPr id="11" name="Graphic 10" descr="Disconnected">
            <a:extLst>
              <a:ext uri="{FF2B5EF4-FFF2-40B4-BE49-F238E27FC236}">
                <a16:creationId xmlns:a16="http://schemas.microsoft.com/office/drawing/2014/main" id="{A8B1374D-F14D-9A00-74BE-9F7E6A1CE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00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at is Agile software development? - K&amp;C">
            <a:extLst>
              <a:ext uri="{FF2B5EF4-FFF2-40B4-BE49-F238E27FC236}">
                <a16:creationId xmlns:a16="http://schemas.microsoft.com/office/drawing/2014/main" id="{7F70E160-D84F-D925-29C6-6C21E4CAC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2" r="532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095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rge skydiving group mid-air">
            <a:extLst>
              <a:ext uri="{FF2B5EF4-FFF2-40B4-BE49-F238E27FC236}">
                <a16:creationId xmlns:a16="http://schemas.microsoft.com/office/drawing/2014/main" id="{67ECACA5-CBDF-F87C-5EC1-F7FD62258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74" r="20507"/>
          <a:stretch/>
        </p:blipFill>
        <p:spPr>
          <a:xfrm flipH="1">
            <a:off x="-21704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0E3C01A-A82B-46A1-C1EA-D271D955F0A0}"/>
              </a:ext>
            </a:extLst>
          </p:cNvPr>
          <p:cNvSpPr txBox="1">
            <a:spLocks/>
          </p:cNvSpPr>
          <p:nvPr/>
        </p:nvSpPr>
        <p:spPr>
          <a:xfrm>
            <a:off x="6816080" y="692696"/>
            <a:ext cx="5251316" cy="18073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4. ”Pseudo”- Agile environments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E788D7-9A7C-ECF7-3E8C-49C702CCDD00}"/>
              </a:ext>
            </a:extLst>
          </p:cNvPr>
          <p:cNvSpPr txBox="1">
            <a:spLocks/>
          </p:cNvSpPr>
          <p:nvPr/>
        </p:nvSpPr>
        <p:spPr>
          <a:xfrm>
            <a:off x="6816079" y="2660868"/>
            <a:ext cx="4619621" cy="38436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Agile is a methodology, not just ”quick and iterative releases”.</a:t>
            </a:r>
          </a:p>
          <a:p>
            <a:r>
              <a:rPr lang="en-US" sz="2000"/>
              <a:t>A lot of Agile’s aspects end up missed or miss-interpreted and the whole Agile methodology summarizing in “let’s just release this version !”</a:t>
            </a:r>
          </a:p>
        </p:txBody>
      </p:sp>
    </p:spTree>
    <p:extLst>
      <p:ext uri="{BB962C8B-B14F-4D97-AF65-F5344CB8AC3E}">
        <p14:creationId xmlns:p14="http://schemas.microsoft.com/office/powerpoint/2010/main" val="2500786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portancia de Cloud Governance en la transformación digital">
            <a:extLst>
              <a:ext uri="{FF2B5EF4-FFF2-40B4-BE49-F238E27FC236}">
                <a16:creationId xmlns:a16="http://schemas.microsoft.com/office/drawing/2014/main" id="{07252D48-CFDA-054A-2FBD-75D7C13AB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/>
          <a:stretch/>
        </p:blipFill>
        <p:spPr bwMode="auto"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083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y question marks on black background">
            <a:extLst>
              <a:ext uri="{FF2B5EF4-FFF2-40B4-BE49-F238E27FC236}">
                <a16:creationId xmlns:a16="http://schemas.microsoft.com/office/drawing/2014/main" id="{FED6D12D-D7B2-C333-B8A8-322C478B9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94" r="3" b="2"/>
          <a:stretch/>
        </p:blipFill>
        <p:spPr>
          <a:xfrm>
            <a:off x="-6718" y="0"/>
            <a:ext cx="6096000" cy="68579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0194959-6486-DEA4-1FC2-8792A02F3F99}"/>
              </a:ext>
            </a:extLst>
          </p:cNvPr>
          <p:cNvSpPr txBox="1">
            <a:spLocks/>
          </p:cNvSpPr>
          <p:nvPr/>
        </p:nvSpPr>
        <p:spPr>
          <a:xfrm>
            <a:off x="7104112" y="260648"/>
            <a:ext cx="3822189" cy="18999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5. Lack of governance and visibility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26E371-BC84-F660-AEE4-A6F5EFC71520}"/>
              </a:ext>
            </a:extLst>
          </p:cNvPr>
          <p:cNvSpPr txBox="1">
            <a:spLocks/>
          </p:cNvSpPr>
          <p:nvPr/>
        </p:nvSpPr>
        <p:spPr>
          <a:xfrm>
            <a:off x="7104112" y="2329724"/>
            <a:ext cx="3822189" cy="3742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/>
              <a:t>Many companies are focused on releasing the next “shinny” tool.</a:t>
            </a:r>
          </a:p>
          <a:p>
            <a:r>
              <a:rPr lang="en-US" sz="1700"/>
              <a:t>The fact that anyone can create applications &amp; environments, end up creating a huge mess and a “shadow IT” world.</a:t>
            </a:r>
          </a:p>
          <a:p>
            <a:r>
              <a:rPr lang="en-US" sz="1700"/>
              <a:t>Usually, companies and IT departments only wakes up, when something get wrong.</a:t>
            </a:r>
          </a:p>
          <a:p>
            <a:r>
              <a:rPr lang="en-US" sz="1700"/>
              <a:t>A simple tool such as the COE ”Center of Excellence” can at least mitigate and impose a minimum governance model, and help starting the discussion around this issue.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54431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FC4568-7149-E322-6AF4-06AE7ED2CD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400" y="514772"/>
            <a:ext cx="9937104" cy="648071"/>
          </a:xfrm>
        </p:spPr>
        <p:txBody>
          <a:bodyPr/>
          <a:lstStyle/>
          <a:p>
            <a:r>
              <a:rPr lang="en-US" dirty="0"/>
              <a:t>What impacts our Power Apps Performances ?</a:t>
            </a:r>
            <a:endParaRPr lang="en-GB" sz="3200" b="1" dirty="0">
              <a:latin typeface="Oswald" pitchFamily="2" charset="0"/>
              <a:cs typeface="Suisse int'l Bold" panose="020B0804000000000000" pitchFamily="34" charset="-78"/>
            </a:endParaRP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D1B8BA80-75A1-6536-BAC5-61C31D9550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3423890"/>
              </p:ext>
            </p:extLst>
          </p:nvPr>
        </p:nvGraphicFramePr>
        <p:xfrm>
          <a:off x="838200" y="141277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6367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417CF0-7804-4030-F846-8CA1E0405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900"/>
          <a:stretch/>
        </p:blipFill>
        <p:spPr>
          <a:xfrm>
            <a:off x="3935760" y="10"/>
            <a:ext cx="825624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C3516-050F-DAF7-6167-C931AA379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/>
              <a:t>1. Choice of the right Data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DE938-E0D3-7F2F-396B-EF441BA02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/>
              <a:t>Users have access to different data sources when it comes to building their Power Apps solutions.</a:t>
            </a:r>
          </a:p>
          <a:p>
            <a:pPr lvl="1"/>
            <a:r>
              <a:rPr lang="en-US" sz="1700"/>
              <a:t>Data Verse</a:t>
            </a:r>
          </a:p>
          <a:p>
            <a:pPr lvl="1"/>
            <a:r>
              <a:rPr lang="en-US" sz="1700"/>
              <a:t>SharePoint Online</a:t>
            </a:r>
          </a:p>
          <a:p>
            <a:pPr lvl="1"/>
            <a:r>
              <a:rPr lang="en-US" sz="1700"/>
              <a:t>Sql Server (Azure or on-Prem*)</a:t>
            </a:r>
          </a:p>
          <a:p>
            <a:pPr lvl="1"/>
            <a:r>
              <a:rPr lang="en-US" sz="1700"/>
              <a:t>Excel Spreadsheets in one drive</a:t>
            </a:r>
          </a:p>
        </p:txBody>
      </p:sp>
      <p:sp>
        <p:nvSpPr>
          <p:cNvPr id="6" name="L-Shape 7">
            <a:extLst>
              <a:ext uri="{FF2B5EF4-FFF2-40B4-BE49-F238E27FC236}">
                <a16:creationId xmlns:a16="http://schemas.microsoft.com/office/drawing/2014/main" id="{62B62027-B9F8-EB2D-C4EE-3CAD9757EF62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658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CB71E-2D41-B35A-75DF-ABD6C99E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kern="1200" dirty="0">
                <a:latin typeface="+mj-lt"/>
                <a:ea typeface="+mj-ea"/>
                <a:cs typeface="+mj-cs"/>
              </a:rPr>
              <a:t>Number of Data calls (requests/responses) for  SharePoint, Excel Files, or SQL Azure</a:t>
            </a:r>
          </a:p>
        </p:txBody>
      </p:sp>
      <p:pic>
        <p:nvPicPr>
          <p:cNvPr id="5124" name="Picture 4" descr="Typical data call flow for all connectors except the connector for Dataverse.">
            <a:extLst>
              <a:ext uri="{FF2B5EF4-FFF2-40B4-BE49-F238E27FC236}">
                <a16:creationId xmlns:a16="http://schemas.microsoft.com/office/drawing/2014/main" id="{B23D66B6-847B-D309-E0C8-B3EB92C4C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4483" y="398144"/>
            <a:ext cx="8567517" cy="51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7495EF-7343-0505-1102-12C0CDE2F5F9}"/>
              </a:ext>
            </a:extLst>
          </p:cNvPr>
          <p:cNvSpPr txBox="1"/>
          <p:nvPr/>
        </p:nvSpPr>
        <p:spPr>
          <a:xfrm>
            <a:off x="717422" y="5959736"/>
            <a:ext cx="918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https://learn.microsoft.com/en-us/power-apps/maker/canvas-apps/execution-phases-data-flow</a:t>
            </a:r>
            <a:endParaRPr lang="en-US" dirty="0"/>
          </a:p>
        </p:txBody>
      </p:sp>
      <p:sp>
        <p:nvSpPr>
          <p:cNvPr id="5" name="L-Shape 7">
            <a:extLst>
              <a:ext uri="{FF2B5EF4-FFF2-40B4-BE49-F238E27FC236}">
                <a16:creationId xmlns:a16="http://schemas.microsoft.com/office/drawing/2014/main" id="{8D65E812-18DA-5555-B766-5496B7EA185F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413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98FAF-B409-07E9-EE9C-E7C04FFD2AC5}"/>
              </a:ext>
            </a:extLst>
          </p:cNvPr>
          <p:cNvSpPr txBox="1">
            <a:spLocks/>
          </p:cNvSpPr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rgbClr val="FFFFFF"/>
                </a:solidFill>
              </a:rPr>
              <a:t>Calls to On prem data 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88B146-440A-350F-87F8-E5A9E54501C2}"/>
              </a:ext>
            </a:extLst>
          </p:cNvPr>
          <p:cNvSpPr txBox="1"/>
          <p:nvPr/>
        </p:nvSpPr>
        <p:spPr>
          <a:xfrm>
            <a:off x="717422" y="5959736"/>
            <a:ext cx="918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https://learn.microsoft.com/en-us/power-apps/maker/canvas-apps/execution-phases-data-flow</a:t>
            </a:r>
            <a:endParaRPr lang="en-US" dirty="0"/>
          </a:p>
        </p:txBody>
      </p:sp>
      <p:pic>
        <p:nvPicPr>
          <p:cNvPr id="4" name="Picture 2" descr="Data call flow for an on-premises data gateway.">
            <a:extLst>
              <a:ext uri="{FF2B5EF4-FFF2-40B4-BE49-F238E27FC236}">
                <a16:creationId xmlns:a16="http://schemas.microsoft.com/office/drawing/2014/main" id="{28B7C670-0933-DBE3-4C00-BCB442649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188640"/>
            <a:ext cx="8302033" cy="547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022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CB71E-2D41-B35A-75DF-ABD6C99E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 Verse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495EF-7343-0505-1102-12C0CDE2F5F9}"/>
              </a:ext>
            </a:extLst>
          </p:cNvPr>
          <p:cNvSpPr txBox="1"/>
          <p:nvPr/>
        </p:nvSpPr>
        <p:spPr>
          <a:xfrm>
            <a:off x="717422" y="5959736"/>
            <a:ext cx="918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https://learn.microsoft.com/en-us/power-apps/maker/canvas-apps/execution-phases-data-flow</a:t>
            </a:r>
            <a:endParaRPr lang="en-US" dirty="0"/>
          </a:p>
        </p:txBody>
      </p:sp>
      <p:pic>
        <p:nvPicPr>
          <p:cNvPr id="9218" name="Picture 2" descr="Data call flow with Microsoft Dataverse.">
            <a:extLst>
              <a:ext uri="{FF2B5EF4-FFF2-40B4-BE49-F238E27FC236}">
                <a16:creationId xmlns:a16="http://schemas.microsoft.com/office/drawing/2014/main" id="{8B82EDDE-4822-BC49-1F81-0AB54A4D9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03" y="599110"/>
            <a:ext cx="5408318" cy="52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-Shape 7">
            <a:extLst>
              <a:ext uri="{FF2B5EF4-FFF2-40B4-BE49-F238E27FC236}">
                <a16:creationId xmlns:a16="http://schemas.microsoft.com/office/drawing/2014/main" id="{C949BFFF-EFE6-E15A-A95E-CBE37AD893A1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903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 descr="Background pattern&#10;&#10;Description automatically generated">
            <a:extLst>
              <a:ext uri="{FF2B5EF4-FFF2-40B4-BE49-F238E27FC236}">
                <a16:creationId xmlns:a16="http://schemas.microsoft.com/office/drawing/2014/main" id="{DB16B72E-8750-10DC-C71D-A1A101F44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1438"/>
            <a:ext cx="12404784" cy="7004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BBCD4F-D2D2-B6D9-7345-23B2166E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cs typeface="Calibri Light"/>
              </a:rPr>
              <a:t>Samir Daoudi – </a:t>
            </a:r>
            <a:r>
              <a:rPr lang="en-GB" sz="3200" dirty="0">
                <a:cs typeface="Calibri Light"/>
              </a:rPr>
              <a:t>Power Platform Architect</a:t>
            </a:r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7446C-048A-A9E0-8F9A-2898E3316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011" y="1660869"/>
            <a:ext cx="7881551" cy="26658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>
                <a:cs typeface="Calibri"/>
              </a:rPr>
              <a:t>18 Microsoft Certifications, Power Platform, SharePoint, M365, SQL Server &amp; .NET.</a:t>
            </a:r>
            <a:endParaRPr lang="en-US" sz="2000" dirty="0">
              <a:cs typeface="Calibri" panose="020F0502020204030204"/>
            </a:endParaRPr>
          </a:p>
          <a:p>
            <a:r>
              <a:rPr lang="en-GB" sz="2000" dirty="0">
                <a:cs typeface="Calibri"/>
              </a:rPr>
              <a:t>13 Years' Experience with Microsoft Technologies Stack.</a:t>
            </a:r>
          </a:p>
          <a:p>
            <a:r>
              <a:rPr lang="en-GB" sz="2000" dirty="0">
                <a:cs typeface="Calibri"/>
              </a:rPr>
              <a:t>Blogger and Technology enthusiast.</a:t>
            </a:r>
          </a:p>
          <a:p>
            <a:endParaRPr lang="en-GB" sz="2000" dirty="0">
              <a:cs typeface="Calibri"/>
            </a:endParaRPr>
          </a:p>
          <a:p>
            <a:endParaRPr lang="en-GB" sz="2000" dirty="0">
              <a:cs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824AB6-063B-7986-176D-CADAEFC84752}"/>
              </a:ext>
            </a:extLst>
          </p:cNvPr>
          <p:cNvGrpSpPr/>
          <p:nvPr/>
        </p:nvGrpSpPr>
        <p:grpSpPr>
          <a:xfrm>
            <a:off x="687860" y="5095102"/>
            <a:ext cx="6122772" cy="1562791"/>
            <a:chOff x="1007076" y="3118021"/>
            <a:chExt cx="6122772" cy="1562791"/>
          </a:xfrm>
        </p:grpSpPr>
        <p:pic>
          <p:nvPicPr>
            <p:cNvPr id="4" name="Picture 4" descr="A picture containing ax, vector graphics, silhouette&#10;&#10;Description automatically generated">
              <a:extLst>
                <a:ext uri="{FF2B5EF4-FFF2-40B4-BE49-F238E27FC236}">
                  <a16:creationId xmlns:a16="http://schemas.microsoft.com/office/drawing/2014/main" id="{394B44BB-30C1-6FDF-BB31-1E6BE1D3B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8561" y="3643183"/>
              <a:ext cx="354229" cy="364526"/>
            </a:xfrm>
            <a:prstGeom prst="rect">
              <a:avLst/>
            </a:prstGeom>
          </p:spPr>
        </p:pic>
        <p:pic>
          <p:nvPicPr>
            <p:cNvPr id="5" name="Picture 5" descr="Logo, icon&#10;&#10;Description automatically generated">
              <a:extLst>
                <a:ext uri="{FF2B5EF4-FFF2-40B4-BE49-F238E27FC236}">
                  <a16:creationId xmlns:a16="http://schemas.microsoft.com/office/drawing/2014/main" id="{58126B76-4F2C-B8C7-1C79-413195E56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9156" y="4075670"/>
              <a:ext cx="313039" cy="3130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62A011-C0FE-132A-9755-CBAFE8AC5129}"/>
                </a:ext>
              </a:extLst>
            </p:cNvPr>
            <p:cNvSpPr txBox="1"/>
            <p:nvPr/>
          </p:nvSpPr>
          <p:spPr>
            <a:xfrm>
              <a:off x="1513703" y="3593757"/>
              <a:ext cx="464408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>
                  <a:ea typeface="+mn-lt"/>
                  <a:cs typeface="+mn-lt"/>
                  <a:hlinkClick r:id="rId5"/>
                </a:rPr>
                <a:t>@daoudi_samir</a:t>
              </a:r>
              <a:endParaRPr lang="en-US">
                <a:ea typeface="+mn-lt"/>
                <a:cs typeface="+mn-lt"/>
                <a:hlinkClick r:id="rId5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34FD8-C6FD-780E-F522-1F9897D6F9D4}"/>
                </a:ext>
              </a:extLst>
            </p:cNvPr>
            <p:cNvSpPr txBox="1"/>
            <p:nvPr/>
          </p:nvSpPr>
          <p:spPr>
            <a:xfrm>
              <a:off x="1513703" y="4034481"/>
              <a:ext cx="5616145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hlinkClick r:id="rId6"/>
                </a:rPr>
                <a:t>https://www.linkedin.com/in/samir-daoudi-92b19330/</a:t>
              </a:r>
              <a:endParaRPr lang="en-US"/>
            </a:p>
            <a:p>
              <a:endParaRPr lang="en-US">
                <a:cs typeface="Calibri"/>
              </a:endParaRPr>
            </a:p>
          </p:txBody>
        </p:sp>
        <p:pic>
          <p:nvPicPr>
            <p:cNvPr id="8" name="Picture 8" descr="Logo&#10;&#10;Description automatically generated">
              <a:extLst>
                <a:ext uri="{FF2B5EF4-FFF2-40B4-BE49-F238E27FC236}">
                  <a16:creationId xmlns:a16="http://schemas.microsoft.com/office/drawing/2014/main" id="{B903E108-8132-645B-34F3-87F6A2D31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7076" y="3118021"/>
              <a:ext cx="446903" cy="4572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D95784-BBAB-6276-B384-39FDB4EF7735}"/>
                </a:ext>
              </a:extLst>
            </p:cNvPr>
            <p:cNvSpPr txBox="1"/>
            <p:nvPr/>
          </p:nvSpPr>
          <p:spPr>
            <a:xfrm>
              <a:off x="1513703" y="3159211"/>
              <a:ext cx="391709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solidFill>
                    <a:srgbClr val="0563C1"/>
                  </a:solidFill>
                  <a:cs typeface="Arial"/>
                  <a:hlinkClick r:id="rId8"/>
                </a:rPr>
                <a:t>https://www.daoudisamir.com</a:t>
              </a:r>
              <a:r>
                <a:rPr lang="en-GB">
                  <a:cs typeface="Arial"/>
                </a:rPr>
                <a:t>​</a:t>
              </a:r>
              <a:endParaRPr lang="en-US"/>
            </a:p>
          </p:txBody>
        </p:sp>
      </p:grpSp>
      <p:pic>
        <p:nvPicPr>
          <p:cNvPr id="11" name="Picture 11" descr="Qr code&#10;&#10;Description automatically generated">
            <a:extLst>
              <a:ext uri="{FF2B5EF4-FFF2-40B4-BE49-F238E27FC236}">
                <a16:creationId xmlns:a16="http://schemas.microsoft.com/office/drawing/2014/main" id="{1F96938C-4900-2B37-612A-63E3C1BBAD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1421" y="4926227"/>
            <a:ext cx="1362075" cy="1371600"/>
          </a:xfrm>
          <a:prstGeom prst="rect">
            <a:avLst/>
          </a:prstGeom>
        </p:spPr>
      </p:pic>
      <p:pic>
        <p:nvPicPr>
          <p:cNvPr id="15" name="Picture 15" descr="A picture containing text, sign, outdoor, blue&#10;&#10;Description automatically generated">
            <a:extLst>
              <a:ext uri="{FF2B5EF4-FFF2-40B4-BE49-F238E27FC236}">
                <a16:creationId xmlns:a16="http://schemas.microsoft.com/office/drawing/2014/main" id="{0DCCD96F-CA18-54B9-14C2-D7C976965C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4967" y="5146588"/>
            <a:ext cx="1075038" cy="1075038"/>
          </a:xfrm>
          <a:prstGeom prst="rect">
            <a:avLst/>
          </a:prstGeom>
        </p:spPr>
      </p:pic>
      <p:pic>
        <p:nvPicPr>
          <p:cNvPr id="17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16B5240-1FC3-F15B-0BED-74AE979317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8562" y="5146589"/>
            <a:ext cx="1075038" cy="1075038"/>
          </a:xfrm>
          <a:prstGeom prst="rect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11B4A59C-4FB9-C742-E115-012BFB1ACF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67103" y="636373"/>
            <a:ext cx="1929714" cy="19297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7629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C60CB-445A-F203-E68B-0DF6E2AB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641752"/>
            <a:ext cx="6140449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2. Amount of data in memory</a:t>
            </a:r>
          </a:p>
        </p:txBody>
      </p:sp>
      <p:pic>
        <p:nvPicPr>
          <p:cNvPr id="5" name="Picture 4" descr="Programming data on computer monitor">
            <a:extLst>
              <a:ext uri="{FF2B5EF4-FFF2-40B4-BE49-F238E27FC236}">
                <a16:creationId xmlns:a16="http://schemas.microsoft.com/office/drawing/2014/main" id="{248E23BE-F18D-32F1-4D3C-9062AC09F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06" r="9640" b="-1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DA725-1B3B-9721-6D93-7BD3FF4A1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1" y="3146400"/>
            <a:ext cx="6140449" cy="268200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>
                    <a:alpha val="80000"/>
                  </a:schemeClr>
                </a:solidFill>
              </a:rPr>
              <a:t>Power Apps has a limit of 500-2000 rows in collections.</a:t>
            </a:r>
          </a:p>
          <a:p>
            <a:r>
              <a:rPr lang="en-US" sz="2000">
                <a:solidFill>
                  <a:schemeClr val="bg1">
                    <a:alpha val="80000"/>
                  </a:schemeClr>
                </a:solidFill>
              </a:rPr>
              <a:t>Some users end up merging X number of 2000 rows’ collections to load larger data sets.</a:t>
            </a:r>
          </a:p>
          <a:p>
            <a:r>
              <a:rPr lang="en-US" sz="2000">
                <a:solidFill>
                  <a:schemeClr val="bg1">
                    <a:alpha val="80000"/>
                  </a:schemeClr>
                </a:solidFill>
              </a:rPr>
              <a:t>Doing this in the App.OnStart event has drastic consequences when it comes to the app loading time.</a:t>
            </a:r>
          </a:p>
          <a:p>
            <a:r>
              <a:rPr lang="en-US" sz="2000">
                <a:solidFill>
                  <a:schemeClr val="bg1">
                    <a:alpha val="80000"/>
                  </a:schemeClr>
                </a:solidFill>
              </a:rPr>
              <a:t>You should never need to load that amount of data in memory, even 2K rows is a lot ! Review your Ui/Ux.</a:t>
            </a:r>
          </a:p>
        </p:txBody>
      </p:sp>
      <p:sp>
        <p:nvSpPr>
          <p:cNvPr id="6" name="L-Shape 7">
            <a:extLst>
              <a:ext uri="{FF2B5EF4-FFF2-40B4-BE49-F238E27FC236}">
                <a16:creationId xmlns:a16="http://schemas.microsoft.com/office/drawing/2014/main" id="{E2F4C2A0-5E04-9B4B-A707-C07779A044F4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231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57A01-E16D-50E9-EF75-E01853F56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/>
              <a:t>What should be done !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C6FE258-4226-AAEA-97E5-B76A0BFF4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en-US"/>
              <a:t>Load the data in the screens required (delay load).</a:t>
            </a:r>
          </a:p>
          <a:p>
            <a:r>
              <a:rPr lang="en-US"/>
              <a:t>Only load what is needed.</a:t>
            </a:r>
          </a:p>
          <a:p>
            <a:r>
              <a:rPr lang="en-US"/>
              <a:t>Use delegable filters (such as StartsWith).</a:t>
            </a:r>
          </a:p>
          <a:p>
            <a:r>
              <a:rPr lang="en-US"/>
              <a:t>Use indexes whenever possible.</a:t>
            </a:r>
          </a:p>
          <a:p>
            <a:r>
              <a:rPr lang="en-US"/>
              <a:t>Avoid any heavy data loads in the App.On Start</a:t>
            </a:r>
          </a:p>
        </p:txBody>
      </p:sp>
      <p:pic>
        <p:nvPicPr>
          <p:cNvPr id="12" name="Picture 4" descr="Computer script on a screen">
            <a:extLst>
              <a:ext uri="{FF2B5EF4-FFF2-40B4-BE49-F238E27FC236}">
                <a16:creationId xmlns:a16="http://schemas.microsoft.com/office/drawing/2014/main" id="{117D49EF-32C6-75A3-10A8-001E0BFA6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49" b="-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L-Shape 7">
            <a:extLst>
              <a:ext uri="{FF2B5EF4-FFF2-40B4-BE49-F238E27FC236}">
                <a16:creationId xmlns:a16="http://schemas.microsoft.com/office/drawing/2014/main" id="{CC82E841-6BB1-7A9A-4BFD-AC279C3C8AF9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156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E837EB-3192-926D-168D-1AD2F9E05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641752"/>
            <a:ext cx="6140449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3. Cross-screens controls references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AB285A-81F9-42F0-A9FD-0058EB46E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08FF3E0-ABFD-4639-B6D5-59DC3C504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5F28668-2B20-456B-B40F-9496D0A015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45261A6-F525-4DE2-99D5-BD04602D34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726B9BC-5A36-4E2B-ACA8-E750DAF63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3D8668E-61B9-48EF-9EBA-555647BA6D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3B5CB98A-8493-4791-B351-0BC590BB9AC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4CA2FB47-60A5-434E-9BA4-1FF65518A12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06D9D90-1212-40FF-BAB0-8A661FC855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903898C6-CE98-4636-8CE5-5172BD2B9B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F5326F39-37DB-4935-9AD9-746655D5DD0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7" name="Graphic 6" descr="Projector screen">
            <a:extLst>
              <a:ext uri="{FF2B5EF4-FFF2-40B4-BE49-F238E27FC236}">
                <a16:creationId xmlns:a16="http://schemas.microsoft.com/office/drawing/2014/main" id="{267018FA-123D-1592-1824-8DC9528F9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617" y="980728"/>
            <a:ext cx="2663825" cy="26638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D2470-5C4B-4146-53D4-BC27885A0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1" y="3146400"/>
            <a:ext cx="6140449" cy="2454300"/>
          </a:xfrm>
        </p:spPr>
        <p:txBody>
          <a:bodyPr>
            <a:normAutofit/>
          </a:bodyPr>
          <a:lstStyle/>
          <a:p>
            <a:r>
              <a:rPr lang="en-US" sz="2200">
                <a:solidFill>
                  <a:schemeClr val="bg1">
                    <a:alpha val="80000"/>
                  </a:schemeClr>
                </a:solidFill>
              </a:rPr>
              <a:t>When duplicating screens, some formulas (Height, Width, X, Y …etc.) might still reference the initial screens.</a:t>
            </a:r>
          </a:p>
          <a:p>
            <a:r>
              <a:rPr lang="en-US" sz="2200">
                <a:solidFill>
                  <a:schemeClr val="bg1">
                    <a:alpha val="80000"/>
                  </a:schemeClr>
                </a:solidFill>
              </a:rPr>
              <a:t>Rendering screens which references other screens requires the “in-memory” rendering of the initial screens to evaluate the formulas, which leads to unnecessary load times.</a:t>
            </a:r>
          </a:p>
        </p:txBody>
      </p:sp>
      <p:sp>
        <p:nvSpPr>
          <p:cNvPr id="5" name="L-Shape 7">
            <a:extLst>
              <a:ext uri="{FF2B5EF4-FFF2-40B4-BE49-F238E27FC236}">
                <a16:creationId xmlns:a16="http://schemas.microsoft.com/office/drawing/2014/main" id="{D7407D6B-CA9E-1CF1-41E3-F0E7A094BC59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 descr="Projector screen">
            <a:extLst>
              <a:ext uri="{FF2B5EF4-FFF2-40B4-BE49-F238E27FC236}">
                <a16:creationId xmlns:a16="http://schemas.microsoft.com/office/drawing/2014/main" id="{10B5596D-7392-F0EC-63E2-24B3FEEA0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8142" y="3293368"/>
            <a:ext cx="2663825" cy="26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11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eat empty education desk">
            <a:extLst>
              <a:ext uri="{FF2B5EF4-FFF2-40B4-BE49-F238E27FC236}">
                <a16:creationId xmlns:a16="http://schemas.microsoft.com/office/drawing/2014/main" id="{828F9298-FF5F-4FB5-CAC4-1F3B4BF34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89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A8376-55A8-9AD4-D5EB-536749757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Best practices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0DF72-CF7B-1BF9-8D21-2EA859BE4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/>
              <a:t>You should not reference other screens’ controls in any formula !</a:t>
            </a:r>
          </a:p>
          <a:p>
            <a:r>
              <a:rPr lang="en-US" sz="1700"/>
              <a:t>Keep the controls properties (Width, Heights …etc.) formulas simple.</a:t>
            </a:r>
          </a:p>
          <a:p>
            <a:r>
              <a:rPr lang="en-US" sz="1700"/>
              <a:t>Use containers to manage more efficiently your UI responsivity side.</a:t>
            </a:r>
          </a:p>
          <a:p>
            <a:r>
              <a:rPr lang="en-US" sz="1700"/>
              <a:t>Limit the number of controls in each screen.</a:t>
            </a:r>
          </a:p>
          <a:p>
            <a:r>
              <a:rPr lang="en-US" sz="1700"/>
              <a:t>Just keep it simple !</a:t>
            </a:r>
          </a:p>
        </p:txBody>
      </p:sp>
      <p:sp>
        <p:nvSpPr>
          <p:cNvPr id="6" name="L-Shape 7">
            <a:extLst>
              <a:ext uri="{FF2B5EF4-FFF2-40B4-BE49-F238E27FC236}">
                <a16:creationId xmlns:a16="http://schemas.microsoft.com/office/drawing/2014/main" id="{46DD03A2-547D-8F2E-D305-6A37DC96A88E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161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bile device with apps">
            <a:extLst>
              <a:ext uri="{FF2B5EF4-FFF2-40B4-BE49-F238E27FC236}">
                <a16:creationId xmlns:a16="http://schemas.microsoft.com/office/drawing/2014/main" id="{BBB84573-7F8D-9A2B-7FBA-A919F79DD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1BF4DD63-CE83-4A2A-994E-8598C22E6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9" y="1498601"/>
            <a:ext cx="5260975" cy="4707593"/>
          </a:xfrm>
          <a:custGeom>
            <a:avLst/>
            <a:gdLst>
              <a:gd name="connsiteX0" fmla="*/ 0 w 5260975"/>
              <a:gd name="connsiteY0" fmla="*/ 0 h 4707593"/>
              <a:gd name="connsiteX1" fmla="*/ 5260975 w 5260975"/>
              <a:gd name="connsiteY1" fmla="*/ 0 h 4707593"/>
              <a:gd name="connsiteX2" fmla="*/ 5260975 w 5260975"/>
              <a:gd name="connsiteY2" fmla="*/ 3296937 h 4707593"/>
              <a:gd name="connsiteX3" fmla="*/ 5260975 w 5260975"/>
              <a:gd name="connsiteY3" fmla="*/ 3518571 h 4707593"/>
              <a:gd name="connsiteX4" fmla="*/ 5226504 w 5260975"/>
              <a:gd name="connsiteY4" fmla="*/ 3534000 h 4707593"/>
              <a:gd name="connsiteX5" fmla="*/ 5206341 w 5260975"/>
              <a:gd name="connsiteY5" fmla="*/ 3542065 h 4707593"/>
              <a:gd name="connsiteX6" fmla="*/ 5123287 w 5260975"/>
              <a:gd name="connsiteY6" fmla="*/ 3594010 h 4707593"/>
              <a:gd name="connsiteX7" fmla="*/ 5048107 w 5260975"/>
              <a:gd name="connsiteY7" fmla="*/ 3658244 h 4707593"/>
              <a:gd name="connsiteX8" fmla="*/ 4992899 w 5260975"/>
              <a:gd name="connsiteY8" fmla="*/ 3734479 h 4707593"/>
              <a:gd name="connsiteX9" fmla="*/ 4977440 w 5260975"/>
              <a:gd name="connsiteY9" fmla="*/ 3752627 h 4707593"/>
              <a:gd name="connsiteX10" fmla="*/ 4935194 w 5260975"/>
              <a:gd name="connsiteY10" fmla="*/ 3775382 h 4707593"/>
              <a:gd name="connsiteX11" fmla="*/ 4897844 w 5260975"/>
              <a:gd name="connsiteY11" fmla="*/ 3792472 h 4707593"/>
              <a:gd name="connsiteX12" fmla="*/ 4870767 w 5260975"/>
              <a:gd name="connsiteY12" fmla="*/ 3811388 h 4707593"/>
              <a:gd name="connsiteX13" fmla="*/ 4847917 w 5260975"/>
              <a:gd name="connsiteY13" fmla="*/ 3828767 h 4707593"/>
              <a:gd name="connsiteX14" fmla="*/ 4796163 w 5260975"/>
              <a:gd name="connsiteY14" fmla="*/ 3873702 h 4707593"/>
              <a:gd name="connsiteX15" fmla="*/ 4738843 w 5260975"/>
              <a:gd name="connsiteY15" fmla="*/ 3911628 h 4707593"/>
              <a:gd name="connsiteX16" fmla="*/ 4692755 w 5260975"/>
              <a:gd name="connsiteY16" fmla="*/ 3958099 h 4707593"/>
              <a:gd name="connsiteX17" fmla="*/ 4673744 w 5260975"/>
              <a:gd name="connsiteY17" fmla="*/ 3983255 h 4707593"/>
              <a:gd name="connsiteX18" fmla="*/ 4633801 w 5260975"/>
              <a:gd name="connsiteY18" fmla="*/ 4000442 h 4707593"/>
              <a:gd name="connsiteX19" fmla="*/ 4590499 w 5260975"/>
              <a:gd name="connsiteY19" fmla="*/ 4027326 h 4707593"/>
              <a:gd name="connsiteX20" fmla="*/ 4559773 w 5260975"/>
              <a:gd name="connsiteY20" fmla="*/ 4054018 h 4707593"/>
              <a:gd name="connsiteX21" fmla="*/ 4536059 w 5260975"/>
              <a:gd name="connsiteY21" fmla="*/ 4071877 h 4707593"/>
              <a:gd name="connsiteX22" fmla="*/ 4502550 w 5260975"/>
              <a:gd name="connsiteY22" fmla="*/ 4089832 h 4707593"/>
              <a:gd name="connsiteX23" fmla="*/ 4468944 w 5260975"/>
              <a:gd name="connsiteY23" fmla="*/ 4113356 h 4707593"/>
              <a:gd name="connsiteX24" fmla="*/ 4452623 w 5260975"/>
              <a:gd name="connsiteY24" fmla="*/ 4127854 h 4707593"/>
              <a:gd name="connsiteX25" fmla="*/ 4421032 w 5260975"/>
              <a:gd name="connsiteY25" fmla="*/ 4151953 h 4707593"/>
              <a:gd name="connsiteX26" fmla="*/ 4388483 w 5260975"/>
              <a:gd name="connsiteY26" fmla="*/ 4174421 h 4707593"/>
              <a:gd name="connsiteX27" fmla="*/ 4327321 w 5260975"/>
              <a:gd name="connsiteY27" fmla="*/ 4200153 h 4707593"/>
              <a:gd name="connsiteX28" fmla="*/ 4271633 w 5260975"/>
              <a:gd name="connsiteY28" fmla="*/ 4237983 h 4707593"/>
              <a:gd name="connsiteX29" fmla="*/ 4227465 w 5260975"/>
              <a:gd name="connsiteY29" fmla="*/ 4265635 h 4707593"/>
              <a:gd name="connsiteX30" fmla="*/ 4201733 w 5260975"/>
              <a:gd name="connsiteY30" fmla="*/ 4283783 h 4707593"/>
              <a:gd name="connsiteX31" fmla="*/ 4154494 w 5260975"/>
              <a:gd name="connsiteY31" fmla="*/ 4324301 h 4707593"/>
              <a:gd name="connsiteX32" fmla="*/ 4081234 w 5260975"/>
              <a:gd name="connsiteY32" fmla="*/ 4366931 h 4707593"/>
              <a:gd name="connsiteX33" fmla="*/ 4036971 w 5260975"/>
              <a:gd name="connsiteY33" fmla="*/ 4389975 h 4707593"/>
              <a:gd name="connsiteX34" fmla="*/ 3941725 w 5260975"/>
              <a:gd name="connsiteY34" fmla="*/ 4424733 h 4707593"/>
              <a:gd name="connsiteX35" fmla="*/ 3910999 w 5260975"/>
              <a:gd name="connsiteY35" fmla="*/ 4437119 h 4707593"/>
              <a:gd name="connsiteX36" fmla="*/ 3875859 w 5260975"/>
              <a:gd name="connsiteY36" fmla="*/ 4445280 h 4707593"/>
              <a:gd name="connsiteX37" fmla="*/ 3819401 w 5260975"/>
              <a:gd name="connsiteY37" fmla="*/ 4464579 h 4707593"/>
              <a:gd name="connsiteX38" fmla="*/ 3709176 w 5260975"/>
              <a:gd name="connsiteY38" fmla="*/ 4497800 h 4707593"/>
              <a:gd name="connsiteX39" fmla="*/ 3684981 w 5260975"/>
              <a:gd name="connsiteY39" fmla="*/ 4502889 h 4707593"/>
              <a:gd name="connsiteX40" fmla="*/ 3623338 w 5260975"/>
              <a:gd name="connsiteY40" fmla="*/ 4524300 h 4707593"/>
              <a:gd name="connsiteX41" fmla="*/ 3586373 w 5260975"/>
              <a:gd name="connsiteY41" fmla="*/ 4538702 h 4707593"/>
              <a:gd name="connsiteX42" fmla="*/ 3555743 w 5260975"/>
              <a:gd name="connsiteY42" fmla="*/ 4546960 h 4707593"/>
              <a:gd name="connsiteX43" fmla="*/ 3528667 w 5260975"/>
              <a:gd name="connsiteY43" fmla="*/ 4550801 h 4707593"/>
              <a:gd name="connsiteX44" fmla="*/ 3457424 w 5260975"/>
              <a:gd name="connsiteY44" fmla="*/ 4569811 h 4707593"/>
              <a:gd name="connsiteX45" fmla="*/ 3429003 w 5260975"/>
              <a:gd name="connsiteY45" fmla="*/ 4577301 h 4707593"/>
              <a:gd name="connsiteX46" fmla="*/ 3355264 w 5260975"/>
              <a:gd name="connsiteY46" fmla="*/ 4603033 h 4707593"/>
              <a:gd name="connsiteX47" fmla="*/ 3292757 w 5260975"/>
              <a:gd name="connsiteY47" fmla="*/ 4620027 h 4707593"/>
              <a:gd name="connsiteX48" fmla="*/ 3266643 w 5260975"/>
              <a:gd name="connsiteY48" fmla="*/ 4628188 h 4707593"/>
              <a:gd name="connsiteX49" fmla="*/ 3206921 w 5260975"/>
              <a:gd name="connsiteY49" fmla="*/ 4641823 h 4707593"/>
              <a:gd name="connsiteX50" fmla="*/ 3173123 w 5260975"/>
              <a:gd name="connsiteY50" fmla="*/ 4651425 h 4707593"/>
              <a:gd name="connsiteX51" fmla="*/ 3090646 w 5260975"/>
              <a:gd name="connsiteY51" fmla="*/ 4662274 h 4707593"/>
              <a:gd name="connsiteX52" fmla="*/ 3005480 w 5260975"/>
              <a:gd name="connsiteY52" fmla="*/ 4672739 h 4707593"/>
              <a:gd name="connsiteX53" fmla="*/ 2958721 w 5260975"/>
              <a:gd name="connsiteY53" fmla="*/ 4676196 h 4707593"/>
              <a:gd name="connsiteX54" fmla="*/ 2917915 w 5260975"/>
              <a:gd name="connsiteY54" fmla="*/ 4681670 h 4707593"/>
              <a:gd name="connsiteX55" fmla="*/ 2882389 w 5260975"/>
              <a:gd name="connsiteY55" fmla="*/ 4685126 h 4707593"/>
              <a:gd name="connsiteX56" fmla="*/ 2825837 w 5260975"/>
              <a:gd name="connsiteY56" fmla="*/ 4692135 h 4707593"/>
              <a:gd name="connsiteX57" fmla="*/ 2802313 w 5260975"/>
              <a:gd name="connsiteY57" fmla="*/ 4693960 h 4707593"/>
              <a:gd name="connsiteX58" fmla="*/ 2746816 w 5260975"/>
              <a:gd name="connsiteY58" fmla="*/ 4693863 h 4707593"/>
              <a:gd name="connsiteX59" fmla="*/ 2727517 w 5260975"/>
              <a:gd name="connsiteY59" fmla="*/ 4692903 h 4707593"/>
              <a:gd name="connsiteX60" fmla="*/ 2690359 w 5260975"/>
              <a:gd name="connsiteY60" fmla="*/ 4680997 h 4707593"/>
              <a:gd name="connsiteX61" fmla="*/ 2685943 w 5260975"/>
              <a:gd name="connsiteY61" fmla="*/ 4680133 h 4707593"/>
              <a:gd name="connsiteX62" fmla="*/ 2661554 w 5260975"/>
              <a:gd name="connsiteY62" fmla="*/ 4675428 h 4707593"/>
              <a:gd name="connsiteX63" fmla="*/ 2648208 w 5260975"/>
              <a:gd name="connsiteY63" fmla="*/ 4673892 h 4707593"/>
              <a:gd name="connsiteX64" fmla="*/ 2597512 w 5260975"/>
              <a:gd name="connsiteY64" fmla="*/ 4664099 h 4707593"/>
              <a:gd name="connsiteX65" fmla="*/ 2568324 w 5260975"/>
              <a:gd name="connsiteY65" fmla="*/ 4659490 h 4707593"/>
              <a:gd name="connsiteX66" fmla="*/ 2544704 w 5260975"/>
              <a:gd name="connsiteY66" fmla="*/ 4660162 h 4707593"/>
              <a:gd name="connsiteX67" fmla="*/ 2503225 w 5260975"/>
              <a:gd name="connsiteY67" fmla="*/ 4661026 h 4707593"/>
              <a:gd name="connsiteX68" fmla="*/ 2489975 w 5260975"/>
              <a:gd name="connsiteY68" fmla="*/ 4663235 h 4707593"/>
              <a:gd name="connsiteX69" fmla="*/ 2430061 w 5260975"/>
              <a:gd name="connsiteY69" fmla="*/ 4656897 h 4707593"/>
              <a:gd name="connsiteX70" fmla="*/ 2395880 w 5260975"/>
              <a:gd name="connsiteY70" fmla="*/ 4656417 h 4707593"/>
              <a:gd name="connsiteX71" fmla="*/ 2357378 w 5260975"/>
              <a:gd name="connsiteY71" fmla="*/ 4648544 h 4707593"/>
              <a:gd name="connsiteX72" fmla="*/ 2346145 w 5260975"/>
              <a:gd name="connsiteY72" fmla="*/ 4648928 h 4707593"/>
              <a:gd name="connsiteX73" fmla="*/ 2333567 w 5260975"/>
              <a:gd name="connsiteY73" fmla="*/ 4649600 h 4707593"/>
              <a:gd name="connsiteX74" fmla="*/ 2294968 w 5260975"/>
              <a:gd name="connsiteY74" fmla="*/ 4650177 h 4707593"/>
              <a:gd name="connsiteX75" fmla="*/ 2271540 w 5260975"/>
              <a:gd name="connsiteY75" fmla="*/ 4653057 h 4707593"/>
              <a:gd name="connsiteX76" fmla="*/ 2226895 w 5260975"/>
              <a:gd name="connsiteY76" fmla="*/ 4651329 h 4707593"/>
              <a:gd name="connsiteX77" fmla="*/ 2210379 w 5260975"/>
              <a:gd name="connsiteY77" fmla="*/ 4653825 h 4707593"/>
              <a:gd name="connsiteX78" fmla="*/ 2168613 w 5260975"/>
              <a:gd name="connsiteY78" fmla="*/ 4654113 h 4707593"/>
              <a:gd name="connsiteX79" fmla="*/ 2131167 w 5260975"/>
              <a:gd name="connsiteY79" fmla="*/ 4652673 h 4707593"/>
              <a:gd name="connsiteX80" fmla="*/ 2095065 w 5260975"/>
              <a:gd name="connsiteY80" fmla="*/ 4653441 h 4707593"/>
              <a:gd name="connsiteX81" fmla="*/ 2069237 w 5260975"/>
              <a:gd name="connsiteY81" fmla="*/ 4656609 h 4707593"/>
              <a:gd name="connsiteX82" fmla="*/ 2041201 w 5260975"/>
              <a:gd name="connsiteY82" fmla="*/ 4658529 h 4707593"/>
              <a:gd name="connsiteX83" fmla="*/ 1963909 w 5260975"/>
              <a:gd name="connsiteY83" fmla="*/ 4669955 h 4707593"/>
              <a:gd name="connsiteX84" fmla="*/ 1949603 w 5260975"/>
              <a:gd name="connsiteY84" fmla="*/ 4667171 h 4707593"/>
              <a:gd name="connsiteX85" fmla="*/ 1868373 w 5260975"/>
              <a:gd name="connsiteY85" fmla="*/ 4664578 h 4707593"/>
              <a:gd name="connsiteX86" fmla="*/ 1850707 w 5260975"/>
              <a:gd name="connsiteY86" fmla="*/ 4664771 h 4707593"/>
              <a:gd name="connsiteX87" fmla="*/ 1803275 w 5260975"/>
              <a:gd name="connsiteY87" fmla="*/ 4653441 h 4707593"/>
              <a:gd name="connsiteX88" fmla="*/ 1730112 w 5260975"/>
              <a:gd name="connsiteY88" fmla="*/ 4671396 h 4707593"/>
              <a:gd name="connsiteX89" fmla="*/ 1661652 w 5260975"/>
              <a:gd name="connsiteY89" fmla="*/ 4693863 h 4707593"/>
              <a:gd name="connsiteX90" fmla="*/ 1653011 w 5260975"/>
              <a:gd name="connsiteY90" fmla="*/ 4696744 h 4707593"/>
              <a:gd name="connsiteX91" fmla="*/ 1628431 w 5260975"/>
              <a:gd name="connsiteY91" fmla="*/ 4701641 h 4707593"/>
              <a:gd name="connsiteX92" fmla="*/ 1597995 w 5260975"/>
              <a:gd name="connsiteY92" fmla="*/ 4703369 h 4707593"/>
              <a:gd name="connsiteX93" fmla="*/ 1559396 w 5260975"/>
              <a:gd name="connsiteY93" fmla="*/ 4707593 h 4707593"/>
              <a:gd name="connsiteX94" fmla="*/ 1528480 w 5260975"/>
              <a:gd name="connsiteY94" fmla="*/ 4702312 h 4707593"/>
              <a:gd name="connsiteX95" fmla="*/ 1485272 w 5260975"/>
              <a:gd name="connsiteY95" fmla="*/ 4694439 h 4707593"/>
              <a:gd name="connsiteX96" fmla="*/ 1444562 w 5260975"/>
              <a:gd name="connsiteY96" fmla="*/ 4686950 h 4707593"/>
              <a:gd name="connsiteX97" fmla="*/ 1431696 w 5260975"/>
              <a:gd name="connsiteY97" fmla="*/ 4695783 h 4707593"/>
              <a:gd name="connsiteX98" fmla="*/ 1411821 w 5260975"/>
              <a:gd name="connsiteY98" fmla="*/ 4703464 h 4707593"/>
              <a:gd name="connsiteX99" fmla="*/ 1389738 w 5260975"/>
              <a:gd name="connsiteY99" fmla="*/ 4694247 h 4707593"/>
              <a:gd name="connsiteX100" fmla="*/ 1338081 w 5260975"/>
              <a:gd name="connsiteY100" fmla="*/ 4675141 h 4707593"/>
              <a:gd name="connsiteX101" fmla="*/ 1305436 w 5260975"/>
              <a:gd name="connsiteY101" fmla="*/ 4674276 h 4707593"/>
              <a:gd name="connsiteX102" fmla="*/ 1234481 w 5260975"/>
              <a:gd name="connsiteY102" fmla="*/ 4666115 h 4707593"/>
              <a:gd name="connsiteX103" fmla="*/ 1188106 w 5260975"/>
              <a:gd name="connsiteY103" fmla="*/ 4654497 h 4707593"/>
              <a:gd name="connsiteX104" fmla="*/ 1154790 w 5260975"/>
              <a:gd name="connsiteY104" fmla="*/ 4641343 h 4707593"/>
              <a:gd name="connsiteX105" fmla="*/ 1107069 w 5260975"/>
              <a:gd name="connsiteY105" fmla="*/ 4624156 h 4707593"/>
              <a:gd name="connsiteX106" fmla="*/ 1059158 w 5260975"/>
              <a:gd name="connsiteY106" fmla="*/ 4615227 h 4707593"/>
              <a:gd name="connsiteX107" fmla="*/ 1024496 w 5260975"/>
              <a:gd name="connsiteY107" fmla="*/ 4603993 h 4707593"/>
              <a:gd name="connsiteX108" fmla="*/ 982153 w 5260975"/>
              <a:gd name="connsiteY108" fmla="*/ 4596311 h 4707593"/>
              <a:gd name="connsiteX109" fmla="*/ 946628 w 5260975"/>
              <a:gd name="connsiteY109" fmla="*/ 4596024 h 4707593"/>
              <a:gd name="connsiteX110" fmla="*/ 890939 w 5260975"/>
              <a:gd name="connsiteY110" fmla="*/ 4597368 h 4707593"/>
              <a:gd name="connsiteX111" fmla="*/ 822769 w 5260975"/>
              <a:gd name="connsiteY111" fmla="*/ 4574133 h 4707593"/>
              <a:gd name="connsiteX112" fmla="*/ 795212 w 5260975"/>
              <a:gd name="connsiteY112" fmla="*/ 4568947 h 4707593"/>
              <a:gd name="connsiteX113" fmla="*/ 769288 w 5260975"/>
              <a:gd name="connsiteY113" fmla="*/ 4566547 h 4707593"/>
              <a:gd name="connsiteX114" fmla="*/ 714271 w 5260975"/>
              <a:gd name="connsiteY114" fmla="*/ 4551089 h 4707593"/>
              <a:gd name="connsiteX115" fmla="*/ 691900 w 5260975"/>
              <a:gd name="connsiteY115" fmla="*/ 4545999 h 4707593"/>
              <a:gd name="connsiteX116" fmla="*/ 660598 w 5260975"/>
              <a:gd name="connsiteY116" fmla="*/ 4546096 h 4707593"/>
              <a:gd name="connsiteX117" fmla="*/ 603662 w 5260975"/>
              <a:gd name="connsiteY117" fmla="*/ 4538991 h 4707593"/>
              <a:gd name="connsiteX118" fmla="*/ 546821 w 5260975"/>
              <a:gd name="connsiteY118" fmla="*/ 4518251 h 4707593"/>
              <a:gd name="connsiteX119" fmla="*/ 522721 w 5260975"/>
              <a:gd name="connsiteY119" fmla="*/ 4520267 h 4707593"/>
              <a:gd name="connsiteX120" fmla="*/ 514080 w 5260975"/>
              <a:gd name="connsiteY120" fmla="*/ 4519788 h 4707593"/>
              <a:gd name="connsiteX121" fmla="*/ 436404 w 5260975"/>
              <a:gd name="connsiteY121" fmla="*/ 4508361 h 4707593"/>
              <a:gd name="connsiteX122" fmla="*/ 428626 w 5260975"/>
              <a:gd name="connsiteY122" fmla="*/ 4507114 h 4707593"/>
              <a:gd name="connsiteX123" fmla="*/ 392141 w 5260975"/>
              <a:gd name="connsiteY123" fmla="*/ 4496936 h 4707593"/>
              <a:gd name="connsiteX124" fmla="*/ 300157 w 5260975"/>
              <a:gd name="connsiteY124" fmla="*/ 4490599 h 4707593"/>
              <a:gd name="connsiteX125" fmla="*/ 294493 w 5260975"/>
              <a:gd name="connsiteY125" fmla="*/ 4489831 h 4707593"/>
              <a:gd name="connsiteX126" fmla="*/ 263671 w 5260975"/>
              <a:gd name="connsiteY126" fmla="*/ 4494919 h 4707593"/>
              <a:gd name="connsiteX127" fmla="*/ 248406 w 5260975"/>
              <a:gd name="connsiteY127" fmla="*/ 4502121 h 4707593"/>
              <a:gd name="connsiteX128" fmla="*/ 224594 w 5260975"/>
              <a:gd name="connsiteY128" fmla="*/ 4509610 h 4707593"/>
              <a:gd name="connsiteX129" fmla="*/ 200398 w 5260975"/>
              <a:gd name="connsiteY129" fmla="*/ 4512395 h 4707593"/>
              <a:gd name="connsiteX130" fmla="*/ 159783 w 5260975"/>
              <a:gd name="connsiteY130" fmla="*/ 4501064 h 4707593"/>
              <a:gd name="connsiteX131" fmla="*/ 144997 w 5260975"/>
              <a:gd name="connsiteY131" fmla="*/ 4499912 h 4707593"/>
              <a:gd name="connsiteX132" fmla="*/ 112064 w 5260975"/>
              <a:gd name="connsiteY132" fmla="*/ 4494440 h 4707593"/>
              <a:gd name="connsiteX133" fmla="*/ 83259 w 5260975"/>
              <a:gd name="connsiteY133" fmla="*/ 4494824 h 4707593"/>
              <a:gd name="connsiteX134" fmla="*/ 60120 w 5260975"/>
              <a:gd name="connsiteY134" fmla="*/ 4503561 h 4707593"/>
              <a:gd name="connsiteX135" fmla="*/ 26514 w 5260975"/>
              <a:gd name="connsiteY135" fmla="*/ 4505289 h 4707593"/>
              <a:gd name="connsiteX136" fmla="*/ 4814 w 5260975"/>
              <a:gd name="connsiteY136" fmla="*/ 4498952 h 4707593"/>
              <a:gd name="connsiteX137" fmla="*/ 398 w 5260975"/>
              <a:gd name="connsiteY137" fmla="*/ 4498089 h 4707593"/>
              <a:gd name="connsiteX138" fmla="*/ 0 w 5260975"/>
              <a:gd name="connsiteY138" fmla="*/ 4498087 h 470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4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4" y="3748498"/>
                  <a:pt x="4977440" y="3752627"/>
                </a:cubicBezTo>
                <a:cubicBezTo>
                  <a:pt x="4964094" y="3761268"/>
                  <a:pt x="4949500" y="3768277"/>
                  <a:pt x="4935194" y="3775382"/>
                </a:cubicBezTo>
                <a:cubicBezTo>
                  <a:pt x="4922903" y="3781431"/>
                  <a:pt x="4909846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7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2" y="4077254"/>
                  <a:pt x="4512727" y="4081479"/>
                  <a:pt x="4502550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3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F64A9-BBBE-5AF6-4FB5-E3A555E28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462" y="2037441"/>
            <a:ext cx="4391024" cy="707886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4. Media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D0DF5-985B-0C6C-336A-B9D76F3B6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463" y="2926800"/>
            <a:ext cx="4391024" cy="2291086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Media objects or images, add up to the overall application size. Which in turns impacts the load time.</a:t>
            </a:r>
          </a:p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We have a limit of 200 Mb for the Applications assets.</a:t>
            </a:r>
          </a:p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27393A7-D6DA-410B-8699-AA56B57B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8" y="4795537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EC44C88-69E3-42EE-86E8-9B45F712B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8" y="4795537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L-Shape 7">
            <a:extLst>
              <a:ext uri="{FF2B5EF4-FFF2-40B4-BE49-F238E27FC236}">
                <a16:creationId xmlns:a16="http://schemas.microsoft.com/office/drawing/2014/main" id="{81B60D49-A560-F06A-9F5C-F41FB00AD64B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496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7156E-63F4-37EA-9D7A-ACF556FD5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How to handle media objects ?</a:t>
            </a:r>
          </a:p>
        </p:txBody>
      </p:sp>
      <p:pic>
        <p:nvPicPr>
          <p:cNvPr id="5" name="Picture 4" descr="Camera lens">
            <a:extLst>
              <a:ext uri="{FF2B5EF4-FFF2-40B4-BE49-F238E27FC236}">
                <a16:creationId xmlns:a16="http://schemas.microsoft.com/office/drawing/2014/main" id="{D036BF27-3102-0E26-7536-415DBAF00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5" r="31635" b="-2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9722C-24C5-C3EB-85D4-3C87D4209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>
            <a:normAutofit/>
          </a:bodyPr>
          <a:lstStyle/>
          <a:p>
            <a:r>
              <a:rPr lang="en-US" sz="1700">
                <a:solidFill>
                  <a:schemeClr val="bg1">
                    <a:alpha val="80000"/>
                  </a:schemeClr>
                </a:solidFill>
              </a:rPr>
              <a:t>Upload the images in the resolution required, i.e. if you want to use an image as 32x32 px icon, no need to upload the image in a higher resolution.</a:t>
            </a:r>
          </a:p>
          <a:p>
            <a:r>
              <a:rPr lang="en-US" sz="1700">
                <a:solidFill>
                  <a:schemeClr val="bg1">
                    <a:alpha val="80000"/>
                  </a:schemeClr>
                </a:solidFill>
              </a:rPr>
              <a:t>Use SVGs as much as possible.</a:t>
            </a:r>
          </a:p>
          <a:p>
            <a:r>
              <a:rPr lang="en-US" sz="1700">
                <a:solidFill>
                  <a:schemeClr val="bg1">
                    <a:alpha val="80000"/>
                  </a:schemeClr>
                </a:solidFill>
              </a:rPr>
              <a:t>Only upload media files that are used in the application screens, in other words, clean your media list of any unused objects.</a:t>
            </a:r>
          </a:p>
          <a:p>
            <a:pPr marL="0" indent="0">
              <a:buNone/>
            </a:pPr>
            <a:endParaRPr lang="en-US" sz="170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6" name="L-Shape 7">
            <a:extLst>
              <a:ext uri="{FF2B5EF4-FFF2-40B4-BE49-F238E27FC236}">
                <a16:creationId xmlns:a16="http://schemas.microsoft.com/office/drawing/2014/main" id="{591182E9-CDB4-1133-9F94-1111EB9AC40E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995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456087-4DA2-B966-D91D-C482BB62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Other considerations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58337A-317F-0A2D-13A2-26C1D28EF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466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ADA42-6CCF-AC7E-8A7C-C7C1D72FA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US" sz="2000"/>
              <a:t>Number of Data connections </a:t>
            </a:r>
            <a:r>
              <a:rPr lang="en-US" sz="2000">
                <a:sym typeface="Wingdings" pitchFamily="2" charset="2"/>
              </a:rPr>
              <a:t> Use only what your app needs !</a:t>
            </a:r>
            <a:endParaRPr lang="en-US" sz="2000"/>
          </a:p>
          <a:p>
            <a:r>
              <a:rPr lang="en-US" sz="2000"/>
              <a:t>Use parallel processing </a:t>
            </a:r>
            <a:r>
              <a:rPr lang="en-US" sz="2000">
                <a:sym typeface="Wingdings" pitchFamily="2" charset="2"/>
              </a:rPr>
              <a:t> Concurrent</a:t>
            </a:r>
          </a:p>
          <a:p>
            <a:r>
              <a:rPr lang="en-US" sz="2000">
                <a:sym typeface="Wingdings" pitchFamily="2" charset="2"/>
              </a:rPr>
              <a:t>Use delegation whenever possible.</a:t>
            </a:r>
          </a:p>
          <a:p>
            <a:r>
              <a:rPr lang="en-US" sz="2000">
                <a:sym typeface="Wingdings" pitchFamily="2" charset="2"/>
              </a:rPr>
              <a:t>Cache data which you will need to reuse</a:t>
            </a:r>
          </a:p>
          <a:p>
            <a:r>
              <a:rPr lang="en-US" sz="2000">
                <a:sym typeface="Wingdings" pitchFamily="2" charset="2"/>
              </a:rPr>
              <a:t>Reduce the overall processing load in the App.On Start</a:t>
            </a:r>
          </a:p>
          <a:p>
            <a:r>
              <a:rPr lang="en-US" sz="2000">
                <a:sym typeface="Wingdings" pitchFamily="2" charset="2"/>
              </a:rPr>
              <a:t>Delayed Loading  For large applications</a:t>
            </a:r>
          </a:p>
          <a:p>
            <a:r>
              <a:rPr lang="en-US" sz="2000">
                <a:sym typeface="Wingdings" pitchFamily="2" charset="2"/>
              </a:rPr>
              <a:t>Avoid duplicating similar formulas for different controls.</a:t>
            </a:r>
          </a:p>
          <a:p>
            <a:endParaRPr lang="en-US" sz="2000">
              <a:sym typeface="Wingdings" pitchFamily="2" charset="2"/>
            </a:endParaRP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5" name="L-Shape 7">
            <a:extLst>
              <a:ext uri="{FF2B5EF4-FFF2-40B4-BE49-F238E27FC236}">
                <a16:creationId xmlns:a16="http://schemas.microsoft.com/office/drawing/2014/main" id="{E8760329-04F8-D6FC-A25E-4B55664A9BF5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088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F7C154-A3CD-C12E-4BF5-C6595B47F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9" b="8599"/>
          <a:stretch/>
        </p:blipFill>
        <p:spPr>
          <a:xfrm>
            <a:off x="0" y="1259209"/>
            <a:ext cx="12192000" cy="48685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79203E-7D16-2EB9-33BB-7EBF09D9F5CB}"/>
              </a:ext>
            </a:extLst>
          </p:cNvPr>
          <p:cNvSpPr/>
          <p:nvPr/>
        </p:nvSpPr>
        <p:spPr>
          <a:xfrm rot="10800000">
            <a:off x="0" y="1268760"/>
            <a:ext cx="12194404" cy="486851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325E7-842D-4334-588D-04188C1CE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4000" b="1" dirty="0">
                <a:solidFill>
                  <a:schemeClr val="bg1"/>
                </a:solidFill>
                <a:latin typeface="Oswald" pitchFamily="2" charset="0"/>
              </a:rPr>
              <a:t>Thank you 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83117-5EC0-66F5-30AE-A043D560F5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bg1"/>
                </a:solidFill>
                <a:latin typeface="Muli Regular"/>
              </a:rPr>
              <a:t>Please rate the session in the Conference App !</a:t>
            </a:r>
          </a:p>
        </p:txBody>
      </p:sp>
      <p:pic>
        <p:nvPicPr>
          <p:cNvPr id="1026" name="Picture 2" descr="iphone 6 - Google Search | Smartphone photography android, Iphone ...">
            <a:extLst>
              <a:ext uri="{FF2B5EF4-FFF2-40B4-BE49-F238E27FC236}">
                <a16:creationId xmlns:a16="http://schemas.microsoft.com/office/drawing/2014/main" id="{175B2A63-739F-D2F2-BC5F-B3FCAFD76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224" y="1134400"/>
            <a:ext cx="4464096" cy="507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EA03D265-7875-9EC1-022C-0857AF0B5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916832"/>
            <a:ext cx="1728191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6A7A87D-524D-214C-EAAF-ECF8B107A69A}"/>
              </a:ext>
            </a:extLst>
          </p:cNvPr>
          <p:cNvGrpSpPr/>
          <p:nvPr/>
        </p:nvGrpSpPr>
        <p:grpSpPr>
          <a:xfrm>
            <a:off x="439255" y="4281721"/>
            <a:ext cx="6122772" cy="1562791"/>
            <a:chOff x="1007076" y="3118021"/>
            <a:chExt cx="6122772" cy="1562791"/>
          </a:xfrm>
        </p:grpSpPr>
        <p:pic>
          <p:nvPicPr>
            <p:cNvPr id="7" name="Picture 4" descr="A picture containing ax, vector graphics, silhouette&#10;&#10;Description automatically generated">
              <a:extLst>
                <a:ext uri="{FF2B5EF4-FFF2-40B4-BE49-F238E27FC236}">
                  <a16:creationId xmlns:a16="http://schemas.microsoft.com/office/drawing/2014/main" id="{8C3416D9-63E6-8408-A088-CBA585176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8561" y="3643183"/>
              <a:ext cx="354229" cy="364526"/>
            </a:xfrm>
            <a:prstGeom prst="rect">
              <a:avLst/>
            </a:prstGeom>
          </p:spPr>
        </p:pic>
        <p:pic>
          <p:nvPicPr>
            <p:cNvPr id="8" name="Picture 5" descr="Logo, icon&#10;&#10;Description automatically generated">
              <a:extLst>
                <a:ext uri="{FF2B5EF4-FFF2-40B4-BE49-F238E27FC236}">
                  <a16:creationId xmlns:a16="http://schemas.microsoft.com/office/drawing/2014/main" id="{7B2EF40D-EABC-F2E0-A7D3-F2EB93A19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9156" y="4075670"/>
              <a:ext cx="313039" cy="31303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1EFE97-E316-307F-E416-D788DEEDF9F7}"/>
                </a:ext>
              </a:extLst>
            </p:cNvPr>
            <p:cNvSpPr txBox="1"/>
            <p:nvPr/>
          </p:nvSpPr>
          <p:spPr>
            <a:xfrm>
              <a:off x="1513703" y="3593757"/>
              <a:ext cx="464408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dirty="0">
                  <a:solidFill>
                    <a:schemeClr val="bg1"/>
                  </a:solidFill>
                  <a:ea typeface="+mn-lt"/>
                  <a:cs typeface="+mn-lt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@daoudi_samir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1AC516-C400-4121-55C5-DE8EE9998566}"/>
                </a:ext>
              </a:extLst>
            </p:cNvPr>
            <p:cNvSpPr txBox="1"/>
            <p:nvPr/>
          </p:nvSpPr>
          <p:spPr>
            <a:xfrm>
              <a:off x="1513703" y="4034481"/>
              <a:ext cx="5616145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https://www.linkedin.com/in/samir-daoudi-92b19330/</a:t>
              </a:r>
              <a:endParaRPr lang="en-US">
                <a:solidFill>
                  <a:schemeClr val="bg1"/>
                </a:solidFill>
              </a:endParaRPr>
            </a:p>
            <a:p>
              <a:endParaRPr lang="en-US">
                <a:solidFill>
                  <a:schemeClr val="bg1"/>
                </a:solidFill>
                <a:cs typeface="Calibri"/>
              </a:endParaRPr>
            </a:p>
          </p:txBody>
        </p:sp>
        <p:pic>
          <p:nvPicPr>
            <p:cNvPr id="11" name="Picture 8" descr="Logo&#10;&#10;Description automatically generated">
              <a:extLst>
                <a:ext uri="{FF2B5EF4-FFF2-40B4-BE49-F238E27FC236}">
                  <a16:creationId xmlns:a16="http://schemas.microsoft.com/office/drawing/2014/main" id="{1D9F98F3-C7B9-4314-25BD-58583178E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7076" y="3118021"/>
              <a:ext cx="446903" cy="4572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D70DB7-2040-DF47-1ED0-41F108FB2EFB}"/>
                </a:ext>
              </a:extLst>
            </p:cNvPr>
            <p:cNvSpPr txBox="1"/>
            <p:nvPr/>
          </p:nvSpPr>
          <p:spPr>
            <a:xfrm>
              <a:off x="1513703" y="3159211"/>
              <a:ext cx="391709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cs typeface="Arial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https://www.daoudisamir.com</a:t>
              </a:r>
              <a:r>
                <a:rPr lang="en-GB" dirty="0">
                  <a:solidFill>
                    <a:schemeClr val="bg1"/>
                  </a:solidFill>
                  <a:cs typeface="Arial"/>
                </a:rPr>
                <a:t>​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11" descr="Qr code&#10;&#10;Description automatically generated">
            <a:extLst>
              <a:ext uri="{FF2B5EF4-FFF2-40B4-BE49-F238E27FC236}">
                <a16:creationId xmlns:a16="http://schemas.microsoft.com/office/drawing/2014/main" id="{43D5738E-0B03-FC85-20C9-87B27CBDEE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64552" y="116632"/>
            <a:ext cx="1001153" cy="1008154"/>
          </a:xfrm>
          <a:prstGeom prst="rect">
            <a:avLst/>
          </a:prstGeom>
        </p:spPr>
      </p:pic>
      <p:pic>
        <p:nvPicPr>
          <p:cNvPr id="14" name="Picture 30">
            <a:extLst>
              <a:ext uri="{FF2B5EF4-FFF2-40B4-BE49-F238E27FC236}">
                <a16:creationId xmlns:a16="http://schemas.microsoft.com/office/drawing/2014/main" id="{B3D231AE-C966-0532-93B0-EB17FE3CB7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8434" y="-47151"/>
            <a:ext cx="1315910" cy="13159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9474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77199D-E7C6-EA9F-DAAE-E33E312BA7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3200" b="1" dirty="0">
                <a:latin typeface="Oswald" pitchFamily="2" charset="0"/>
                <a:cs typeface="Suisse int'l Bold" panose="020B0804000000000000" pitchFamily="34" charset="-78"/>
              </a:rPr>
              <a:t>Agenda !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AB84044-E318-C33E-5FB5-036F1740459C}"/>
              </a:ext>
            </a:extLst>
          </p:cNvPr>
          <p:cNvSpPr txBox="1">
            <a:spLocks/>
          </p:cNvSpPr>
          <p:nvPr/>
        </p:nvSpPr>
        <p:spPr>
          <a:xfrm>
            <a:off x="5663953" y="159463"/>
            <a:ext cx="5184576" cy="6696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buBlip>
                <a:blip r:embed="rId2"/>
              </a:buBlip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Muli" pitchFamily="2" charset="77"/>
              </a:rPr>
              <a:t>The problem !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Blip>
                <a:blip r:embed="rId2"/>
              </a:buBlip>
            </a:pPr>
            <a:r>
              <a:rPr lang="en-GB" sz="1400" dirty="0">
                <a:solidFill>
                  <a:srgbClr val="000000"/>
                </a:solidFill>
                <a:latin typeface="Muli" pitchFamily="2" charset="77"/>
              </a:rPr>
              <a:t>Do More with Less </a:t>
            </a:r>
            <a:r>
              <a:rPr lang="en-GB" sz="1400" dirty="0">
                <a:solidFill>
                  <a:srgbClr val="000000"/>
                </a:solidFill>
                <a:latin typeface="Muli" pitchFamily="2" charset="77"/>
                <a:sym typeface="Wingdings" pitchFamily="2" charset="2"/>
              </a:rPr>
              <a:t>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Blip>
                <a:blip r:embed="rId2"/>
              </a:buBlip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Muli" pitchFamily="2" charset="77"/>
                <a:sym typeface="Wingdings" pitchFamily="2" charset="2"/>
              </a:rPr>
              <a:t>Rapid Development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Blip>
                <a:blip r:embed="rId2"/>
              </a:buBlip>
            </a:pPr>
            <a:r>
              <a:rPr lang="en-GB" sz="1400" dirty="0">
                <a:solidFill>
                  <a:srgbClr val="000000"/>
                </a:solidFill>
                <a:latin typeface="Muli" pitchFamily="2" charset="77"/>
                <a:sym typeface="Wingdings" pitchFamily="2" charset="2"/>
              </a:rPr>
              <a:t>Power Users or Power Builders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Blip>
                <a:blip r:embed="rId2"/>
              </a:buBlip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Muli" pitchFamily="2" charset="77"/>
                <a:sym typeface="Wingdings" pitchFamily="2" charset="2"/>
              </a:rPr>
              <a:t>“</a:t>
            </a:r>
            <a:r>
              <a:rPr lang="en-GB" sz="1400" dirty="0">
                <a:solidFill>
                  <a:srgbClr val="000000"/>
                </a:solidFill>
                <a:latin typeface="Muli" pitchFamily="2" charset="77"/>
                <a:sym typeface="Wingdings" pitchFamily="2" charset="2"/>
              </a:rPr>
              <a:t>Pseudo” Agile environments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Blip>
                <a:blip r:embed="rId2"/>
              </a:buBlip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Muli" pitchFamily="2" charset="77"/>
                <a:sym typeface="Wingdings" pitchFamily="2" charset="2"/>
              </a:rPr>
              <a:t>Lack of Governance and visibility</a:t>
            </a:r>
          </a:p>
          <a:p>
            <a:pPr>
              <a:lnSpc>
                <a:spcPct val="100000"/>
              </a:lnSpc>
              <a:spcAft>
                <a:spcPts val="1200"/>
              </a:spcAft>
              <a:buBlip>
                <a:blip r:embed="rId2"/>
              </a:buBlip>
            </a:pPr>
            <a:r>
              <a:rPr lang="en-GB" sz="1800" dirty="0">
                <a:solidFill>
                  <a:srgbClr val="000000"/>
                </a:solidFill>
                <a:latin typeface="Muli" pitchFamily="2" charset="77"/>
                <a:sym typeface="Wingdings" pitchFamily="2" charset="2"/>
              </a:rPr>
              <a:t>What Impacts your Power Apps Solutions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Blip>
                <a:blip r:embed="rId2"/>
              </a:buBlip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Muli" pitchFamily="2" charset="77"/>
                <a:sym typeface="Wingdings" pitchFamily="2" charset="2"/>
              </a:rPr>
              <a:t>The Choice of the data source</a:t>
            </a:r>
            <a:endParaRPr lang="en-GB" sz="1400" dirty="0">
              <a:solidFill>
                <a:srgbClr val="000000"/>
              </a:solidFill>
              <a:latin typeface="Muli" pitchFamily="2" charset="77"/>
              <a:sym typeface="Wingdings" pitchFamily="2" charset="2"/>
            </a:endParaRPr>
          </a:p>
          <a:p>
            <a:pPr lvl="1">
              <a:lnSpc>
                <a:spcPct val="100000"/>
              </a:lnSpc>
              <a:spcAft>
                <a:spcPts val="1200"/>
              </a:spcAft>
              <a:buBlip>
                <a:blip r:embed="rId2"/>
              </a:buBlip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Muli" pitchFamily="2" charset="77"/>
                <a:sym typeface="Wingdings" pitchFamily="2" charset="2"/>
              </a:rPr>
              <a:t>Data in Memory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Blip>
                <a:blip r:embed="rId2"/>
              </a:buBlip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Muli" pitchFamily="2" charset="77"/>
                <a:sym typeface="Wingdings" pitchFamily="2" charset="2"/>
              </a:rPr>
              <a:t>X</a:t>
            </a:r>
            <a:r>
              <a:rPr lang="en-GB" sz="1400" dirty="0">
                <a:solidFill>
                  <a:srgbClr val="000000"/>
                </a:solidFill>
                <a:latin typeface="Muli" pitchFamily="2" charset="77"/>
                <a:sym typeface="Wingdings" pitchFamily="2" charset="2"/>
              </a:rPr>
              <a:t>-Screens references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Blip>
                <a:blip r:embed="rId2"/>
              </a:buBlip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Muli" pitchFamily="2" charset="77"/>
                <a:sym typeface="Wingdings" pitchFamily="2" charset="2"/>
              </a:rPr>
              <a:t>Media Objects</a:t>
            </a:r>
            <a:endParaRPr lang="en-GB" sz="1400" dirty="0">
              <a:solidFill>
                <a:srgbClr val="000000"/>
              </a:solidFill>
              <a:latin typeface="Muli" pitchFamily="2" charset="77"/>
              <a:sym typeface="Wingdings" pitchFamily="2" charset="2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Blip>
                <a:blip r:embed="rId2"/>
              </a:buBlip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Muli" pitchFamily="2" charset="77"/>
                <a:sym typeface="Wingdings" pitchFamily="2" charset="2"/>
              </a:rPr>
              <a:t>Recommendations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Mul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1306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0867488-417B-C204-7B47-1D7F9B9CBD96}"/>
              </a:ext>
            </a:extLst>
          </p:cNvPr>
          <p:cNvSpPr txBox="1">
            <a:spLocks/>
          </p:cNvSpPr>
          <p:nvPr/>
        </p:nvSpPr>
        <p:spPr>
          <a:xfrm>
            <a:off x="1055440" y="3140968"/>
            <a:ext cx="3602736" cy="7920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The Problem ?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04E5DB41-B3D1-C7B7-07EE-1C14904326F0}"/>
              </a:ext>
            </a:extLst>
          </p:cNvPr>
          <p:cNvGraphicFramePr>
            <a:graphicFrameLocks/>
          </p:cNvGraphicFramePr>
          <p:nvPr/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986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computer&#10;&#10;Description automatically generated with low confidence">
            <a:extLst>
              <a:ext uri="{FF2B5EF4-FFF2-40B4-BE49-F238E27FC236}">
                <a16:creationId xmlns:a16="http://schemas.microsoft.com/office/drawing/2014/main" id="{63DBFAEA-6D39-F873-ACE9-E4E11ED31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r="44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36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B20CC57D-A5EF-38C2-55CD-E2AF80798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28" y="6103590"/>
            <a:ext cx="555221" cy="55553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44E6D7F-ABED-8E5E-D14C-82283D73B831}"/>
              </a:ext>
            </a:extLst>
          </p:cNvPr>
          <p:cNvSpPr txBox="1">
            <a:spLocks/>
          </p:cNvSpPr>
          <p:nvPr/>
        </p:nvSpPr>
        <p:spPr>
          <a:xfrm>
            <a:off x="7130793" y="332656"/>
            <a:ext cx="4879856" cy="19568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1. Do more with less !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693D83C-1163-38C5-70D9-1E903E00727E}"/>
              </a:ext>
            </a:extLst>
          </p:cNvPr>
          <p:cNvSpPr txBox="1">
            <a:spLocks/>
          </p:cNvSpPr>
          <p:nvPr/>
        </p:nvSpPr>
        <p:spPr>
          <a:xfrm>
            <a:off x="7320136" y="2536209"/>
            <a:ext cx="4243589" cy="3320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/>
              <a:t>Microsoft encourages the “Do more with less” approach.</a:t>
            </a:r>
          </a:p>
          <a:p>
            <a:r>
              <a:rPr lang="en-US" sz="1700" dirty="0"/>
              <a:t>This approach helps building amazing solutions in no time</a:t>
            </a:r>
          </a:p>
          <a:p>
            <a:r>
              <a:rPr lang="en-US" sz="1700" dirty="0"/>
              <a:t>The downside of such approach are:</a:t>
            </a:r>
          </a:p>
          <a:p>
            <a:pPr lvl="1"/>
            <a:r>
              <a:rPr lang="en-US" sz="1700" dirty="0"/>
              <a:t>Lack of planning</a:t>
            </a:r>
          </a:p>
          <a:p>
            <a:pPr lvl="1"/>
            <a:r>
              <a:rPr lang="en-US" sz="1700" dirty="0"/>
              <a:t>Poor data architecture</a:t>
            </a:r>
          </a:p>
          <a:p>
            <a:pPr lvl="1"/>
            <a:r>
              <a:rPr lang="en-US" sz="1700" dirty="0"/>
              <a:t>End up re-structuring data sources frequently to adapt to the continuous requirements changes.</a:t>
            </a:r>
          </a:p>
        </p:txBody>
      </p:sp>
      <p:pic>
        <p:nvPicPr>
          <p:cNvPr id="18" name="Picture 17" descr="Exclamation mark on a yellow background">
            <a:extLst>
              <a:ext uri="{FF2B5EF4-FFF2-40B4-BE49-F238E27FC236}">
                <a16:creationId xmlns:a16="http://schemas.microsoft.com/office/drawing/2014/main" id="{9F604A77-6742-68D9-876D-BBD229D6CC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45" r="5928"/>
          <a:stretch/>
        </p:blipFill>
        <p:spPr>
          <a:xfrm flipH="1">
            <a:off x="-6424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6831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ilding Custom Applications Using Rapid Application Development (RAD) | by  Maruti Techlabs | Geek Culture | Medium">
            <a:extLst>
              <a:ext uri="{FF2B5EF4-FFF2-40B4-BE49-F238E27FC236}">
                <a16:creationId xmlns:a16="http://schemas.microsoft.com/office/drawing/2014/main" id="{BBE31643-D96E-409F-2049-BED5720A5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2918" y="643467"/>
            <a:ext cx="8346164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85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 on document with pen">
            <a:extLst>
              <a:ext uri="{FF2B5EF4-FFF2-40B4-BE49-F238E27FC236}">
                <a16:creationId xmlns:a16="http://schemas.microsoft.com/office/drawing/2014/main" id="{6D44B37A-5F75-8DFC-D4BC-F8F9317FB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42" r="14120" b="-1"/>
          <a:stretch/>
        </p:blipFill>
        <p:spPr>
          <a:xfrm flipH="1">
            <a:off x="-2390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7D75065-3547-6BD6-5DBD-ABC10BBDFC90}"/>
              </a:ext>
            </a:extLst>
          </p:cNvPr>
          <p:cNvSpPr txBox="1">
            <a:spLocks/>
          </p:cNvSpPr>
          <p:nvPr/>
        </p:nvSpPr>
        <p:spPr>
          <a:xfrm>
            <a:off x="6600056" y="476672"/>
            <a:ext cx="5251316" cy="18073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2. Rapid development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15B7F2-223F-1354-D634-905BF568754F}"/>
              </a:ext>
            </a:extLst>
          </p:cNvPr>
          <p:cNvSpPr txBox="1">
            <a:spLocks/>
          </p:cNvSpPr>
          <p:nvPr/>
        </p:nvSpPr>
        <p:spPr>
          <a:xfrm>
            <a:off x="6600055" y="2444844"/>
            <a:ext cx="4619621" cy="38436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Solutions build time has been reduced drastically.</a:t>
            </a:r>
          </a:p>
          <a:p>
            <a:r>
              <a:rPr lang="en-US" sz="2000"/>
              <a:t>Organizations' expectations are quiet high.</a:t>
            </a:r>
          </a:p>
          <a:p>
            <a:r>
              <a:rPr lang="en-US" sz="2000"/>
              <a:t>In many instances, build time and rapid releases are the priority instead of the quality of the solution.</a:t>
            </a:r>
          </a:p>
        </p:txBody>
      </p:sp>
    </p:spTree>
    <p:extLst>
      <p:ext uri="{BB962C8B-B14F-4D97-AF65-F5344CB8AC3E}">
        <p14:creationId xmlns:p14="http://schemas.microsoft.com/office/powerpoint/2010/main" val="580374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sa significa Power User - Wikibit">
            <a:extLst>
              <a:ext uri="{FF2B5EF4-FFF2-40B4-BE49-F238E27FC236}">
                <a16:creationId xmlns:a16="http://schemas.microsoft.com/office/drawing/2014/main" id="{4A9F7173-F14D-CF92-B8D8-4BEE808F6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2" r="1" b="17094"/>
          <a:stretch/>
        </p:blipFill>
        <p:spPr bwMode="auto">
          <a:xfrm>
            <a:off x="164658" y="-20237"/>
            <a:ext cx="12027342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275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irections 4 partn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1123"/>
      </a:accent1>
      <a:accent2>
        <a:srgbClr val="FF8C00"/>
      </a:accent2>
      <a:accent3>
        <a:srgbClr val="0078D7"/>
      </a:accent3>
      <a:accent4>
        <a:srgbClr val="107C10"/>
      </a:accent4>
      <a:accent5>
        <a:srgbClr val="D8D8D8"/>
      </a:accent5>
      <a:accent6>
        <a:srgbClr val="70AD47"/>
      </a:accent6>
      <a:hlink>
        <a:srgbClr val="0563C1"/>
      </a:hlink>
      <a:folHlink>
        <a:srgbClr val="954F72"/>
      </a:folHlink>
    </a:clrScheme>
    <a:fontScheme name="Directions 4 partners">
      <a:majorFont>
        <a:latin typeface="Oswald Bold"/>
        <a:ea typeface=""/>
        <a:cs typeface=""/>
      </a:majorFont>
      <a:minorFont>
        <a:latin typeface="Muli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ee03e3a-c3f6-433b-94b5-c7c6e054116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DF452D6FE2F428B1494D158373E6A" ma:contentTypeVersion="8" ma:contentTypeDescription="Create a new document." ma:contentTypeScope="" ma:versionID="f93fd767491578cfd96d25bc0ad6418b">
  <xsd:schema xmlns:xsd="http://www.w3.org/2001/XMLSchema" xmlns:xs="http://www.w3.org/2001/XMLSchema" xmlns:p="http://schemas.microsoft.com/office/2006/metadata/properties" xmlns:ns2="aee03e3a-c3f6-433b-94b5-c7c6e0541167" targetNamespace="http://schemas.microsoft.com/office/2006/metadata/properties" ma:root="true" ma:fieldsID="6ba0508033f7e584e5772705c28e2dc7" ns2:_="">
    <xsd:import namespace="aee03e3a-c3f6-433b-94b5-c7c6e05411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03e3a-c3f6-433b-94b5-c7c6e05411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9d9036ae-34c0-45d1-8715-44415bec65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79924D-BF6F-43D4-890B-BEAA84DBBC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2F0BD7-26AE-483D-8AF7-AB1801853030}">
  <ds:schemaRefs>
    <ds:schemaRef ds:uri="http://schemas.microsoft.com/office/2006/metadata/properties"/>
    <ds:schemaRef ds:uri="http://schemas.microsoft.com/office/infopath/2007/PartnerControls"/>
    <ds:schemaRef ds:uri="aee03e3a-c3f6-433b-94b5-c7c6e0541167"/>
  </ds:schemaRefs>
</ds:datastoreItem>
</file>

<file path=customXml/itemProps3.xml><?xml version="1.0" encoding="utf-8"?>
<ds:datastoreItem xmlns:ds="http://schemas.openxmlformats.org/officeDocument/2006/customXml" ds:itemID="{B7953CD6-EEA7-477C-ACEC-F2276DB65D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e03e3a-c3f6-433b-94b5-c7c6e05411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1036</Words>
  <Application>Microsoft Macintosh PowerPoint</Application>
  <PresentationFormat>Widescreen</PresentationFormat>
  <Paragraphs>110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Muli</vt:lpstr>
      <vt:lpstr>Muli Bold</vt:lpstr>
      <vt:lpstr>Muli Regular</vt:lpstr>
      <vt:lpstr>Oswald</vt:lpstr>
      <vt:lpstr>Oswald Bold</vt:lpstr>
      <vt:lpstr>Suisse int'l</vt:lpstr>
      <vt:lpstr>Office Theme</vt:lpstr>
      <vt:lpstr>PowerPoint Presentation</vt:lpstr>
      <vt:lpstr>Samir Daoudi – Power Platform Architect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Choice of the right Data Source</vt:lpstr>
      <vt:lpstr>Number of Data calls (requests/responses) for  SharePoint, Excel Files, or SQL Azure</vt:lpstr>
      <vt:lpstr>PowerPoint Presentation</vt:lpstr>
      <vt:lpstr>Data Verse !</vt:lpstr>
      <vt:lpstr>2. Amount of data in memory</vt:lpstr>
      <vt:lpstr>What should be done !</vt:lpstr>
      <vt:lpstr>3. Cross-screens controls references</vt:lpstr>
      <vt:lpstr>Best practices</vt:lpstr>
      <vt:lpstr>4. Media Objects</vt:lpstr>
      <vt:lpstr>How to handle media objects ?</vt:lpstr>
      <vt:lpstr>Other considerations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ahsan raja</dc:creator>
  <cp:lastModifiedBy>Samir Daoudi</cp:lastModifiedBy>
  <cp:revision>24</cp:revision>
  <dcterms:created xsi:type="dcterms:W3CDTF">2022-07-21T08:15:42Z</dcterms:created>
  <dcterms:modified xsi:type="dcterms:W3CDTF">2023-05-26T11:06:40Z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0x010100767DF452D6FE2F428B1494D158373E6A</vt:lpwstr>
  </property>
</Properties>
</file>